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Lst>
  <p:sldIdLst>
    <p:sldId id="256" r:id="rId5"/>
    <p:sldId id="257" r:id="rId6"/>
    <p:sldId id="258" r:id="rId7"/>
    <p:sldId id="259" r:id="rId8"/>
    <p:sldId id="260" r:id="rId9"/>
    <p:sldId id="261" r:id="rId10"/>
    <p:sldId id="262" r:id="rId11"/>
    <p:sldId id="263" r:id="rId12"/>
  </p:sldIdLst>
  <p:sldSz cx="12192000" cy="6858000"/>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67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fr-FR" sz="4400" b="0" strike="noStrike" spc="-1">
              <a:latin typeface="Arial"/>
            </a:endParaRPr>
          </a:p>
        </p:txBody>
      </p:sp>
      <p:sp>
        <p:nvSpPr>
          <p:cNvPr id="26"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fr-FR" sz="3200" b="0" strike="noStrike" spc="-1">
              <a:latin typeface="Arial"/>
            </a:endParaRPr>
          </a:p>
        </p:txBody>
      </p:sp>
      <p:sp>
        <p:nvSpPr>
          <p:cNvPr id="27"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fr-FR" sz="4400" b="0" strike="noStrike" spc="-1">
              <a:latin typeface="Arial"/>
            </a:endParaRPr>
          </a:p>
        </p:txBody>
      </p:sp>
      <p:sp>
        <p:nvSpPr>
          <p:cNvPr id="29"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fr-FR" sz="3200" b="0" strike="noStrike" spc="-1">
              <a:latin typeface="Arial"/>
            </a:endParaRPr>
          </a:p>
        </p:txBody>
      </p:sp>
      <p:sp>
        <p:nvSpPr>
          <p:cNvPr id="30"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fr-FR" sz="3200" b="0" strike="noStrike" spc="-1">
              <a:latin typeface="Arial"/>
            </a:endParaRPr>
          </a:p>
        </p:txBody>
      </p:sp>
      <p:sp>
        <p:nvSpPr>
          <p:cNvPr id="31"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fr-FR" sz="3200" b="0" strike="noStrike" spc="-1">
              <a:latin typeface="Arial"/>
            </a:endParaRPr>
          </a:p>
        </p:txBody>
      </p:sp>
      <p:sp>
        <p:nvSpPr>
          <p:cNvPr id="32"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fr-FR" sz="4400" b="0" strike="noStrike" spc="-1">
              <a:latin typeface="Arial"/>
            </a:endParaRPr>
          </a:p>
        </p:txBody>
      </p:sp>
      <p:sp>
        <p:nvSpPr>
          <p:cNvPr id="34"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fr-FR" sz="3200" b="0" strike="noStrike" spc="-1">
              <a:latin typeface="Arial"/>
            </a:endParaRPr>
          </a:p>
        </p:txBody>
      </p:sp>
      <p:sp>
        <p:nvSpPr>
          <p:cNvPr id="35"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fr-FR" sz="3200" b="0" strike="noStrike" spc="-1">
              <a:latin typeface="Arial"/>
            </a:endParaRPr>
          </a:p>
        </p:txBody>
      </p:sp>
      <p:sp>
        <p:nvSpPr>
          <p:cNvPr id="36"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fr-FR" sz="3200" b="0" strike="noStrike" spc="-1">
              <a:latin typeface="Arial"/>
            </a:endParaRPr>
          </a:p>
        </p:txBody>
      </p:sp>
      <p:sp>
        <p:nvSpPr>
          <p:cNvPr id="37"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fr-FR" sz="3200" b="0" strike="noStrike" spc="-1">
              <a:latin typeface="Arial"/>
            </a:endParaRPr>
          </a:p>
        </p:txBody>
      </p:sp>
      <p:sp>
        <p:nvSpPr>
          <p:cNvPr id="38"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fr-FR" sz="3200" b="0" strike="noStrike" spc="-1">
              <a:latin typeface="Arial"/>
            </a:endParaRPr>
          </a:p>
        </p:txBody>
      </p:sp>
      <p:sp>
        <p:nvSpPr>
          <p:cNvPr id="39"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fr-FR" sz="4400" b="0" strike="noStrike" spc="-1">
              <a:latin typeface="Arial"/>
            </a:endParaRPr>
          </a:p>
        </p:txBody>
      </p:sp>
      <p:sp>
        <p:nvSpPr>
          <p:cNvPr id="45"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fr-FR" sz="4400" b="0" strike="noStrike" spc="-1">
              <a:latin typeface="Arial"/>
            </a:endParaRPr>
          </a:p>
        </p:txBody>
      </p:sp>
      <p:sp>
        <p:nvSpPr>
          <p:cNvPr id="47"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fr-FR" sz="4400" b="0" strike="noStrike" spc="-1">
              <a:latin typeface="Arial"/>
            </a:endParaRPr>
          </a:p>
        </p:txBody>
      </p:sp>
      <p:sp>
        <p:nvSpPr>
          <p:cNvPr id="49"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fr-FR" sz="3200" b="0" strike="noStrike" spc="-1">
              <a:latin typeface="Arial"/>
            </a:endParaRPr>
          </a:p>
        </p:txBody>
      </p:sp>
      <p:sp>
        <p:nvSpPr>
          <p:cNvPr id="50"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fr-FR"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fr-FR" sz="4400" b="0" strike="noStrike" spc="-1">
              <a:latin typeface="Arial"/>
            </a:endParaRPr>
          </a:p>
        </p:txBody>
      </p:sp>
      <p:sp>
        <p:nvSpPr>
          <p:cNvPr id="54"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fr-FR" sz="3200" b="0" strike="noStrike" spc="-1">
              <a:latin typeface="Arial"/>
            </a:endParaRPr>
          </a:p>
        </p:txBody>
      </p:sp>
      <p:sp>
        <p:nvSpPr>
          <p:cNvPr id="55"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fr-FR" sz="3200" b="0" strike="noStrike" spc="-1">
              <a:latin typeface="Arial"/>
            </a:endParaRPr>
          </a:p>
        </p:txBody>
      </p:sp>
      <p:sp>
        <p:nvSpPr>
          <p:cNvPr id="56"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fr-FR" sz="4400" b="0" strike="noStrike" spc="-1">
              <a:latin typeface="Arial"/>
            </a:endParaRPr>
          </a:p>
        </p:txBody>
      </p:sp>
      <p:sp>
        <p:nvSpPr>
          <p:cNvPr id="5"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fr-FR" sz="4400" b="0" strike="noStrike" spc="-1">
              <a:latin typeface="Arial"/>
            </a:endParaRPr>
          </a:p>
        </p:txBody>
      </p:sp>
      <p:sp>
        <p:nvSpPr>
          <p:cNvPr id="58"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fr-FR" sz="3200" b="0" strike="noStrike" spc="-1">
              <a:latin typeface="Arial"/>
            </a:endParaRPr>
          </a:p>
        </p:txBody>
      </p:sp>
      <p:sp>
        <p:nvSpPr>
          <p:cNvPr id="59"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fr-FR" sz="3200" b="0" strike="noStrike" spc="-1">
              <a:latin typeface="Arial"/>
            </a:endParaRPr>
          </a:p>
        </p:txBody>
      </p:sp>
      <p:sp>
        <p:nvSpPr>
          <p:cNvPr id="60"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fr-FR" sz="4400" b="0" strike="noStrike" spc="-1">
              <a:latin typeface="Arial"/>
            </a:endParaRPr>
          </a:p>
        </p:txBody>
      </p:sp>
      <p:sp>
        <p:nvSpPr>
          <p:cNvPr id="6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fr-FR" sz="3200" b="0" strike="noStrike" spc="-1">
              <a:latin typeface="Arial"/>
            </a:endParaRPr>
          </a:p>
        </p:txBody>
      </p:sp>
      <p:sp>
        <p:nvSpPr>
          <p:cNvPr id="63"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fr-FR" sz="3200" b="0" strike="noStrike" spc="-1">
              <a:latin typeface="Arial"/>
            </a:endParaRPr>
          </a:p>
        </p:txBody>
      </p:sp>
      <p:sp>
        <p:nvSpPr>
          <p:cNvPr id="64"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fr-FR" sz="4400" b="0" strike="noStrike" spc="-1">
              <a:latin typeface="Arial"/>
            </a:endParaRPr>
          </a:p>
        </p:txBody>
      </p:sp>
      <p:sp>
        <p:nvSpPr>
          <p:cNvPr id="66"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fr-FR" sz="3200" b="0" strike="noStrike" spc="-1">
              <a:latin typeface="Arial"/>
            </a:endParaRPr>
          </a:p>
        </p:txBody>
      </p:sp>
      <p:sp>
        <p:nvSpPr>
          <p:cNvPr id="67"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fr-FR" sz="4400" b="0" strike="noStrike" spc="-1">
              <a:latin typeface="Arial"/>
            </a:endParaRPr>
          </a:p>
        </p:txBody>
      </p:sp>
      <p:sp>
        <p:nvSpPr>
          <p:cNvPr id="69"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fr-FR" sz="3200" b="0" strike="noStrike" spc="-1">
              <a:latin typeface="Arial"/>
            </a:endParaRPr>
          </a:p>
        </p:txBody>
      </p:sp>
      <p:sp>
        <p:nvSpPr>
          <p:cNvPr id="70"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fr-FR" sz="3200" b="0" strike="noStrike" spc="-1">
              <a:latin typeface="Arial"/>
            </a:endParaRPr>
          </a:p>
        </p:txBody>
      </p:sp>
      <p:sp>
        <p:nvSpPr>
          <p:cNvPr id="71"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fr-FR" sz="3200" b="0" strike="noStrike" spc="-1">
              <a:latin typeface="Arial"/>
            </a:endParaRPr>
          </a:p>
        </p:txBody>
      </p:sp>
      <p:sp>
        <p:nvSpPr>
          <p:cNvPr id="72"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fr-FR" sz="4400" b="0" strike="noStrike" spc="-1">
              <a:latin typeface="Arial"/>
            </a:endParaRPr>
          </a:p>
        </p:txBody>
      </p:sp>
      <p:sp>
        <p:nvSpPr>
          <p:cNvPr id="74"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fr-FR" sz="3200" b="0" strike="noStrike" spc="-1">
              <a:latin typeface="Arial"/>
            </a:endParaRPr>
          </a:p>
        </p:txBody>
      </p:sp>
      <p:sp>
        <p:nvSpPr>
          <p:cNvPr id="75"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fr-FR" sz="3200" b="0" strike="noStrike" spc="-1">
              <a:latin typeface="Arial"/>
            </a:endParaRPr>
          </a:p>
        </p:txBody>
      </p:sp>
      <p:sp>
        <p:nvSpPr>
          <p:cNvPr id="76"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fr-FR" sz="3200" b="0" strike="noStrike" spc="-1">
              <a:latin typeface="Arial"/>
            </a:endParaRPr>
          </a:p>
        </p:txBody>
      </p:sp>
      <p:sp>
        <p:nvSpPr>
          <p:cNvPr id="77"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fr-FR" sz="3200" b="0" strike="noStrike" spc="-1">
              <a:latin typeface="Arial"/>
            </a:endParaRPr>
          </a:p>
        </p:txBody>
      </p:sp>
      <p:sp>
        <p:nvSpPr>
          <p:cNvPr id="78"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fr-FR" sz="3200" b="0" strike="noStrike" spc="-1">
              <a:latin typeface="Arial"/>
            </a:endParaRPr>
          </a:p>
        </p:txBody>
      </p:sp>
      <p:sp>
        <p:nvSpPr>
          <p:cNvPr id="79"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fr-FR" sz="4400" b="0" strike="noStrike" spc="-1">
              <a:latin typeface="Arial"/>
            </a:endParaRPr>
          </a:p>
        </p:txBody>
      </p:sp>
      <p:sp>
        <p:nvSpPr>
          <p:cNvPr id="85"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fr-FR" sz="4400" b="0" strike="noStrike" spc="-1">
              <a:latin typeface="Arial"/>
            </a:endParaRPr>
          </a:p>
        </p:txBody>
      </p:sp>
      <p:sp>
        <p:nvSpPr>
          <p:cNvPr id="87"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fr-FR" sz="4400" b="0" strike="noStrike" spc="-1">
              <a:latin typeface="Arial"/>
            </a:endParaRPr>
          </a:p>
        </p:txBody>
      </p:sp>
      <p:sp>
        <p:nvSpPr>
          <p:cNvPr id="89"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fr-FR" sz="3200" b="0" strike="noStrike" spc="-1">
              <a:latin typeface="Arial"/>
            </a:endParaRPr>
          </a:p>
        </p:txBody>
      </p:sp>
      <p:sp>
        <p:nvSpPr>
          <p:cNvPr id="90"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fr-FR"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fr-FR" sz="4400" b="0" strike="noStrike" spc="-1">
              <a:latin typeface="Arial"/>
            </a:endParaRPr>
          </a:p>
        </p:txBody>
      </p:sp>
      <p:sp>
        <p:nvSpPr>
          <p:cNvPr id="7"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2"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fr-FR" sz="4400" b="0" strike="noStrike" spc="-1">
              <a:latin typeface="Arial"/>
            </a:endParaRPr>
          </a:p>
        </p:txBody>
      </p:sp>
      <p:sp>
        <p:nvSpPr>
          <p:cNvPr id="94"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fr-FR" sz="3200" b="0" strike="noStrike" spc="-1">
              <a:latin typeface="Arial"/>
            </a:endParaRPr>
          </a:p>
        </p:txBody>
      </p:sp>
      <p:sp>
        <p:nvSpPr>
          <p:cNvPr id="95"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fr-FR" sz="3200" b="0" strike="noStrike" spc="-1">
              <a:latin typeface="Arial"/>
            </a:endParaRPr>
          </a:p>
        </p:txBody>
      </p:sp>
      <p:sp>
        <p:nvSpPr>
          <p:cNvPr id="96"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fr-FR" sz="4400" b="0" strike="noStrike" spc="-1">
              <a:latin typeface="Arial"/>
            </a:endParaRPr>
          </a:p>
        </p:txBody>
      </p:sp>
      <p:sp>
        <p:nvSpPr>
          <p:cNvPr id="98"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fr-FR" sz="3200" b="0" strike="noStrike" spc="-1">
              <a:latin typeface="Arial"/>
            </a:endParaRPr>
          </a:p>
        </p:txBody>
      </p:sp>
      <p:sp>
        <p:nvSpPr>
          <p:cNvPr id="99"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fr-FR" sz="3200" b="0" strike="noStrike" spc="-1">
              <a:latin typeface="Arial"/>
            </a:endParaRPr>
          </a:p>
        </p:txBody>
      </p:sp>
      <p:sp>
        <p:nvSpPr>
          <p:cNvPr id="100"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fr-FR" sz="4400" b="0" strike="noStrike" spc="-1">
              <a:latin typeface="Arial"/>
            </a:endParaRPr>
          </a:p>
        </p:txBody>
      </p:sp>
      <p:sp>
        <p:nvSpPr>
          <p:cNvPr id="10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fr-FR" sz="3200" b="0" strike="noStrike" spc="-1">
              <a:latin typeface="Arial"/>
            </a:endParaRPr>
          </a:p>
        </p:txBody>
      </p:sp>
      <p:sp>
        <p:nvSpPr>
          <p:cNvPr id="103"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fr-FR" sz="3200" b="0" strike="noStrike" spc="-1">
              <a:latin typeface="Arial"/>
            </a:endParaRPr>
          </a:p>
        </p:txBody>
      </p:sp>
      <p:sp>
        <p:nvSpPr>
          <p:cNvPr id="104"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fr-FR" sz="4400" b="0" strike="noStrike" spc="-1">
              <a:latin typeface="Arial"/>
            </a:endParaRPr>
          </a:p>
        </p:txBody>
      </p:sp>
      <p:sp>
        <p:nvSpPr>
          <p:cNvPr id="106"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fr-FR" sz="3200" b="0" strike="noStrike" spc="-1">
              <a:latin typeface="Arial"/>
            </a:endParaRPr>
          </a:p>
        </p:txBody>
      </p:sp>
      <p:sp>
        <p:nvSpPr>
          <p:cNvPr id="107"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fr-FR" sz="4400" b="0" strike="noStrike" spc="-1">
              <a:latin typeface="Arial"/>
            </a:endParaRPr>
          </a:p>
        </p:txBody>
      </p:sp>
      <p:sp>
        <p:nvSpPr>
          <p:cNvPr id="109"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fr-FR" sz="3200" b="0" strike="noStrike" spc="-1">
              <a:latin typeface="Arial"/>
            </a:endParaRPr>
          </a:p>
        </p:txBody>
      </p:sp>
      <p:sp>
        <p:nvSpPr>
          <p:cNvPr id="110"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fr-FR" sz="3200" b="0" strike="noStrike" spc="-1">
              <a:latin typeface="Arial"/>
            </a:endParaRPr>
          </a:p>
        </p:txBody>
      </p:sp>
      <p:sp>
        <p:nvSpPr>
          <p:cNvPr id="111"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fr-FR" sz="3200" b="0" strike="noStrike" spc="-1">
              <a:latin typeface="Arial"/>
            </a:endParaRPr>
          </a:p>
        </p:txBody>
      </p:sp>
      <p:sp>
        <p:nvSpPr>
          <p:cNvPr id="112"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fr-FR" sz="4400" b="0" strike="noStrike" spc="-1">
              <a:latin typeface="Arial"/>
            </a:endParaRPr>
          </a:p>
        </p:txBody>
      </p:sp>
      <p:sp>
        <p:nvSpPr>
          <p:cNvPr id="114"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fr-FR" sz="3200" b="0" strike="noStrike" spc="-1">
              <a:latin typeface="Arial"/>
            </a:endParaRPr>
          </a:p>
        </p:txBody>
      </p:sp>
      <p:sp>
        <p:nvSpPr>
          <p:cNvPr id="115"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fr-FR" sz="3200" b="0" strike="noStrike" spc="-1">
              <a:latin typeface="Arial"/>
            </a:endParaRPr>
          </a:p>
        </p:txBody>
      </p:sp>
      <p:sp>
        <p:nvSpPr>
          <p:cNvPr id="116"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fr-FR" sz="3200" b="0" strike="noStrike" spc="-1">
              <a:latin typeface="Arial"/>
            </a:endParaRPr>
          </a:p>
        </p:txBody>
      </p:sp>
      <p:sp>
        <p:nvSpPr>
          <p:cNvPr id="117"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fr-FR" sz="3200" b="0" strike="noStrike" spc="-1">
              <a:latin typeface="Arial"/>
            </a:endParaRPr>
          </a:p>
        </p:txBody>
      </p:sp>
      <p:sp>
        <p:nvSpPr>
          <p:cNvPr id="118"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fr-FR" sz="3200" b="0" strike="noStrike" spc="-1">
              <a:latin typeface="Arial"/>
            </a:endParaRPr>
          </a:p>
        </p:txBody>
      </p:sp>
      <p:sp>
        <p:nvSpPr>
          <p:cNvPr id="119"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2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fr-FR" sz="4400" b="0" strike="noStrike" spc="-1">
              <a:latin typeface="Arial"/>
            </a:endParaRPr>
          </a:p>
        </p:txBody>
      </p:sp>
      <p:sp>
        <p:nvSpPr>
          <p:cNvPr id="125"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fr-FR" sz="4400" b="0" strike="noStrike" spc="-1">
              <a:latin typeface="Arial"/>
            </a:endParaRPr>
          </a:p>
        </p:txBody>
      </p:sp>
      <p:sp>
        <p:nvSpPr>
          <p:cNvPr id="127"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fr-FR" sz="4400" b="0" strike="noStrike" spc="-1">
              <a:latin typeface="Arial"/>
            </a:endParaRPr>
          </a:p>
        </p:txBody>
      </p:sp>
      <p:sp>
        <p:nvSpPr>
          <p:cNvPr id="9"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fr-FR" sz="3200" b="0" strike="noStrike" spc="-1">
              <a:latin typeface="Arial"/>
            </a:endParaRPr>
          </a:p>
        </p:txBody>
      </p:sp>
      <p:sp>
        <p:nvSpPr>
          <p:cNvPr id="10"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8"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fr-FR" sz="4400" b="0" strike="noStrike" spc="-1">
              <a:latin typeface="Arial"/>
            </a:endParaRPr>
          </a:p>
        </p:txBody>
      </p:sp>
      <p:sp>
        <p:nvSpPr>
          <p:cNvPr id="129"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fr-FR" sz="3200" b="0" strike="noStrike" spc="-1">
              <a:latin typeface="Arial"/>
            </a:endParaRPr>
          </a:p>
        </p:txBody>
      </p:sp>
      <p:sp>
        <p:nvSpPr>
          <p:cNvPr id="130"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fr-FR" sz="4400" b="0" strike="noStrike" spc="-1">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2"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fr-FR" sz="4400" b="0" strike="noStrike" spc="-1">
              <a:latin typeface="Arial"/>
            </a:endParaRPr>
          </a:p>
        </p:txBody>
      </p:sp>
      <p:sp>
        <p:nvSpPr>
          <p:cNvPr id="134"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fr-FR" sz="3200" b="0" strike="noStrike" spc="-1">
              <a:latin typeface="Arial"/>
            </a:endParaRPr>
          </a:p>
        </p:txBody>
      </p:sp>
      <p:sp>
        <p:nvSpPr>
          <p:cNvPr id="135"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fr-FR" sz="3200" b="0" strike="noStrike" spc="-1">
              <a:latin typeface="Arial"/>
            </a:endParaRPr>
          </a:p>
        </p:txBody>
      </p:sp>
      <p:sp>
        <p:nvSpPr>
          <p:cNvPr id="136"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fr-FR" sz="4400" b="0" strike="noStrike" spc="-1">
              <a:latin typeface="Arial"/>
            </a:endParaRPr>
          </a:p>
        </p:txBody>
      </p:sp>
      <p:sp>
        <p:nvSpPr>
          <p:cNvPr id="138"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fr-FR" sz="3200" b="0" strike="noStrike" spc="-1">
              <a:latin typeface="Arial"/>
            </a:endParaRPr>
          </a:p>
        </p:txBody>
      </p:sp>
      <p:sp>
        <p:nvSpPr>
          <p:cNvPr id="139"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fr-FR" sz="3200" b="0" strike="noStrike" spc="-1">
              <a:latin typeface="Arial"/>
            </a:endParaRPr>
          </a:p>
        </p:txBody>
      </p:sp>
      <p:sp>
        <p:nvSpPr>
          <p:cNvPr id="140"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fr-FR" sz="4400" b="0" strike="noStrike" spc="-1">
              <a:latin typeface="Arial"/>
            </a:endParaRPr>
          </a:p>
        </p:txBody>
      </p:sp>
      <p:sp>
        <p:nvSpPr>
          <p:cNvPr id="14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fr-FR" sz="3200" b="0" strike="noStrike" spc="-1">
              <a:latin typeface="Arial"/>
            </a:endParaRPr>
          </a:p>
        </p:txBody>
      </p:sp>
      <p:sp>
        <p:nvSpPr>
          <p:cNvPr id="143"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fr-FR" sz="3200" b="0" strike="noStrike" spc="-1">
              <a:latin typeface="Arial"/>
            </a:endParaRPr>
          </a:p>
        </p:txBody>
      </p:sp>
      <p:sp>
        <p:nvSpPr>
          <p:cNvPr id="144"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fr-FR" sz="4400" b="0" strike="noStrike" spc="-1">
              <a:latin typeface="Arial"/>
            </a:endParaRPr>
          </a:p>
        </p:txBody>
      </p:sp>
      <p:sp>
        <p:nvSpPr>
          <p:cNvPr id="146"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fr-FR" sz="3200" b="0" strike="noStrike" spc="-1">
              <a:latin typeface="Arial"/>
            </a:endParaRPr>
          </a:p>
        </p:txBody>
      </p:sp>
      <p:sp>
        <p:nvSpPr>
          <p:cNvPr id="147"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8"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fr-FR" sz="4400" b="0" strike="noStrike" spc="-1">
              <a:latin typeface="Arial"/>
            </a:endParaRPr>
          </a:p>
        </p:txBody>
      </p:sp>
      <p:sp>
        <p:nvSpPr>
          <p:cNvPr id="149"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fr-FR" sz="3200" b="0" strike="noStrike" spc="-1">
              <a:latin typeface="Arial"/>
            </a:endParaRPr>
          </a:p>
        </p:txBody>
      </p:sp>
      <p:sp>
        <p:nvSpPr>
          <p:cNvPr id="150"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fr-FR" sz="3200" b="0" strike="noStrike" spc="-1">
              <a:latin typeface="Arial"/>
            </a:endParaRPr>
          </a:p>
        </p:txBody>
      </p:sp>
      <p:sp>
        <p:nvSpPr>
          <p:cNvPr id="151"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fr-FR" sz="3200" b="0" strike="noStrike" spc="-1">
              <a:latin typeface="Arial"/>
            </a:endParaRPr>
          </a:p>
        </p:txBody>
      </p:sp>
      <p:sp>
        <p:nvSpPr>
          <p:cNvPr id="152"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fr-FR" sz="4400" b="0" strike="noStrike" spc="-1">
              <a:latin typeface="Arial"/>
            </a:endParaRPr>
          </a:p>
        </p:txBody>
      </p:sp>
      <p:sp>
        <p:nvSpPr>
          <p:cNvPr id="154"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fr-FR" sz="3200" b="0" strike="noStrike" spc="-1">
              <a:latin typeface="Arial"/>
            </a:endParaRPr>
          </a:p>
        </p:txBody>
      </p:sp>
      <p:sp>
        <p:nvSpPr>
          <p:cNvPr id="155"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fr-FR" sz="3200" b="0" strike="noStrike" spc="-1">
              <a:latin typeface="Arial"/>
            </a:endParaRPr>
          </a:p>
        </p:txBody>
      </p:sp>
      <p:sp>
        <p:nvSpPr>
          <p:cNvPr id="156"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fr-FR" sz="3200" b="0" strike="noStrike" spc="-1">
              <a:latin typeface="Arial"/>
            </a:endParaRPr>
          </a:p>
        </p:txBody>
      </p:sp>
      <p:sp>
        <p:nvSpPr>
          <p:cNvPr id="157"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fr-FR" sz="3200" b="0" strike="noStrike" spc="-1">
              <a:latin typeface="Arial"/>
            </a:endParaRPr>
          </a:p>
        </p:txBody>
      </p:sp>
      <p:sp>
        <p:nvSpPr>
          <p:cNvPr id="158"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fr-FR" sz="3200" b="0" strike="noStrike" spc="-1">
              <a:latin typeface="Arial"/>
            </a:endParaRPr>
          </a:p>
        </p:txBody>
      </p:sp>
      <p:sp>
        <p:nvSpPr>
          <p:cNvPr id="159"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fr-FR"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fr-FR" sz="4400" b="0" strike="noStrike" spc="-1">
              <a:latin typeface="Arial"/>
            </a:endParaRPr>
          </a:p>
        </p:txBody>
      </p:sp>
      <p:sp>
        <p:nvSpPr>
          <p:cNvPr id="14"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fr-FR" sz="3200" b="0" strike="noStrike" spc="-1">
              <a:latin typeface="Arial"/>
            </a:endParaRPr>
          </a:p>
        </p:txBody>
      </p:sp>
      <p:sp>
        <p:nvSpPr>
          <p:cNvPr id="15"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fr-FR" sz="3200" b="0" strike="noStrike" spc="-1">
              <a:latin typeface="Arial"/>
            </a:endParaRPr>
          </a:p>
        </p:txBody>
      </p:sp>
      <p:sp>
        <p:nvSpPr>
          <p:cNvPr id="16"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fr-FR" sz="4400" b="0" strike="noStrike" spc="-1">
              <a:latin typeface="Arial"/>
            </a:endParaRPr>
          </a:p>
        </p:txBody>
      </p:sp>
      <p:sp>
        <p:nvSpPr>
          <p:cNvPr id="18"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fr-FR" sz="3200" b="0" strike="noStrike" spc="-1">
              <a:latin typeface="Arial"/>
            </a:endParaRPr>
          </a:p>
        </p:txBody>
      </p:sp>
      <p:sp>
        <p:nvSpPr>
          <p:cNvPr id="19"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fr-FR" sz="3200" b="0" strike="noStrike" spc="-1">
              <a:latin typeface="Arial"/>
            </a:endParaRPr>
          </a:p>
        </p:txBody>
      </p:sp>
      <p:sp>
        <p:nvSpPr>
          <p:cNvPr id="20"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fr-FR" sz="4400" b="0" strike="noStrike" spc="-1">
              <a:latin typeface="Arial"/>
            </a:endParaRPr>
          </a:p>
        </p:txBody>
      </p:sp>
      <p:sp>
        <p:nvSpPr>
          <p:cNvPr id="2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fr-FR" sz="3200" b="0" strike="noStrike" spc="-1">
              <a:latin typeface="Arial"/>
            </a:endParaRPr>
          </a:p>
        </p:txBody>
      </p:sp>
      <p:sp>
        <p:nvSpPr>
          <p:cNvPr id="23"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fr-FR" sz="3200" b="0" strike="noStrike" spc="-1">
              <a:latin typeface="Arial"/>
            </a:endParaRPr>
          </a:p>
        </p:txBody>
      </p:sp>
      <p:sp>
        <p:nvSpPr>
          <p:cNvPr id="24"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3.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3.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image" Target="../media/image3.png"/><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B9B9B9"/>
            </a:gs>
          </a:gsLst>
          <a:lin ang="5400000"/>
        </a:gradFill>
        <a:effectLst/>
      </p:bgPr>
    </p:bg>
    <p:spTree>
      <p:nvGrpSpPr>
        <p:cNvPr id="1" name=""/>
        <p:cNvGrpSpPr/>
        <p:nvPr/>
      </p:nvGrpSpPr>
      <p:grpSpPr>
        <a:xfrm>
          <a:off x="0" y="0"/>
          <a:ext cx="0" cy="0"/>
          <a:chOff x="0" y="0"/>
          <a:chExt cx="0" cy="0"/>
        </a:xfrm>
      </p:grpSpPr>
      <p:pic>
        <p:nvPicPr>
          <p:cNvPr id="4" name="Picture 2" descr="\\DROBO-FS\QuickDrops\JB\PPTX NG\Droplets\LightingOverlay.png"/>
          <p:cNvPicPr/>
          <p:nvPr/>
        </p:nvPicPr>
        <p:blipFill>
          <a:blip r:embed="rId14"/>
          <a:stretch/>
        </p:blipFill>
        <p:spPr>
          <a:xfrm>
            <a:off x="0" y="0"/>
            <a:ext cx="12191400" cy="6857280"/>
          </a:xfrm>
          <a:prstGeom prst="rect">
            <a:avLst/>
          </a:prstGeom>
          <a:ln w="0">
            <a:noFill/>
          </a:ln>
        </p:spPr>
      </p:pic>
      <p:pic>
        <p:nvPicPr>
          <p:cNvPr id="5" name="Picture 6" descr="Droplets-HD-Title-R1d.png"/>
          <p:cNvPicPr/>
          <p:nvPr/>
        </p:nvPicPr>
        <p:blipFill>
          <a:blip r:embed="rId15"/>
          <a:stretch/>
        </p:blipFill>
        <p:spPr>
          <a:xfrm>
            <a:off x="0" y="0"/>
            <a:ext cx="12191400" cy="6857280"/>
          </a:xfrm>
          <a:prstGeom prst="rect">
            <a:avLst/>
          </a:prstGeom>
          <a:ln w="0">
            <a:noFill/>
          </a:ln>
        </p:spPr>
      </p:pic>
      <p:sp>
        <p:nvSpPr>
          <p:cNvPr id="2" name="PlaceHolder 1"/>
          <p:cNvSpPr>
            <a:spLocks noGrp="1"/>
          </p:cNvSpPr>
          <p:nvPr>
            <p:ph type="title"/>
          </p:nvPr>
        </p:nvSpPr>
        <p:spPr>
          <a:xfrm>
            <a:off x="609480" y="273600"/>
            <a:ext cx="10972080" cy="1144440"/>
          </a:xfrm>
          <a:prstGeom prst="rect">
            <a:avLst/>
          </a:prstGeom>
        </p:spPr>
        <p:txBody>
          <a:bodyPr lIns="0" tIns="0" rIns="0" bIns="0" anchor="ctr">
            <a:noAutofit/>
          </a:bodyPr>
          <a:lstStyle/>
          <a:p>
            <a:pPr algn="ctr"/>
            <a:r>
              <a:rPr lang="fr-FR" sz="1800" b="0" strike="noStrike" spc="-1">
                <a:latin typeface="Arial"/>
              </a:rPr>
              <a:t>Cliquez pour éditer le format du texte-titre</a:t>
            </a:r>
          </a:p>
        </p:txBody>
      </p:sp>
      <p:sp>
        <p:nvSpPr>
          <p:cNvPr id="3" name="PlaceHolder 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3200" b="0" strike="noStrike" spc="-1">
                <a:latin typeface="Arial"/>
              </a:rPr>
              <a:t>Cliquez pour éditer le format du plan de texte</a:t>
            </a:r>
          </a:p>
          <a:p>
            <a:pPr marL="864000" lvl="1" indent="-324000">
              <a:spcBef>
                <a:spcPts val="1134"/>
              </a:spcBef>
              <a:buClr>
                <a:srgbClr val="000000"/>
              </a:buClr>
              <a:buSzPct val="75000"/>
              <a:buFont typeface="Symbol" charset="2"/>
              <a:buChar char=""/>
            </a:pPr>
            <a:r>
              <a:rPr lang="fr-FR" sz="2800" b="0" strike="noStrike" spc="-1">
                <a:latin typeface="Arial"/>
              </a:rPr>
              <a:t>Second niveau de plan</a:t>
            </a:r>
          </a:p>
          <a:p>
            <a:pPr marL="1296000" lvl="2" indent="-288000">
              <a:spcBef>
                <a:spcPts val="850"/>
              </a:spcBef>
              <a:buClr>
                <a:srgbClr val="000000"/>
              </a:buClr>
              <a:buSzPct val="45000"/>
              <a:buFont typeface="Wingdings" charset="2"/>
              <a:buChar char=""/>
            </a:pPr>
            <a:r>
              <a:rPr lang="fr-FR" sz="2400" b="0" strike="noStrike" spc="-1">
                <a:latin typeface="Arial"/>
              </a:rPr>
              <a:t>Troisième niveau de plan</a:t>
            </a:r>
          </a:p>
          <a:p>
            <a:pPr marL="1728000" lvl="3" indent="-216000">
              <a:spcBef>
                <a:spcPts val="567"/>
              </a:spcBef>
              <a:buClr>
                <a:srgbClr val="000000"/>
              </a:buClr>
              <a:buSzPct val="75000"/>
              <a:buFont typeface="Symbol" charset="2"/>
              <a:buChar char=""/>
            </a:pPr>
            <a:r>
              <a:rPr lang="fr-FR" sz="2000" b="0" strike="noStrike" spc="-1">
                <a:latin typeface="Arial"/>
              </a:rPr>
              <a:t>Quatrième niveau de plan</a:t>
            </a:r>
          </a:p>
          <a:p>
            <a:pPr marL="2160000" lvl="4" indent="-216000">
              <a:spcBef>
                <a:spcPts val="283"/>
              </a:spcBef>
              <a:buClr>
                <a:srgbClr val="000000"/>
              </a:buClr>
              <a:buSzPct val="45000"/>
              <a:buFont typeface="Wingdings" charset="2"/>
              <a:buChar char=""/>
            </a:pPr>
            <a:r>
              <a:rPr lang="fr-FR" sz="2000" b="0" strike="noStrike" spc="-1">
                <a:latin typeface="Arial"/>
              </a:rPr>
              <a:t>Cinquième niveau de plan</a:t>
            </a:r>
          </a:p>
          <a:p>
            <a:pPr marL="2592000" lvl="5" indent="-216000">
              <a:spcBef>
                <a:spcPts val="283"/>
              </a:spcBef>
              <a:buClr>
                <a:srgbClr val="000000"/>
              </a:buClr>
              <a:buSzPct val="45000"/>
              <a:buFont typeface="Wingdings" charset="2"/>
              <a:buChar char=""/>
            </a:pPr>
            <a:r>
              <a:rPr lang="fr-FR" sz="2000" b="0" strike="noStrike" spc="-1">
                <a:latin typeface="Arial"/>
              </a:rPr>
              <a:t>Sixième niveau de plan</a:t>
            </a:r>
          </a:p>
          <a:p>
            <a:pPr marL="3024000" lvl="6" indent="-216000">
              <a:spcBef>
                <a:spcPts val="283"/>
              </a:spcBef>
              <a:buClr>
                <a:srgbClr val="000000"/>
              </a:buClr>
              <a:buSzPct val="45000"/>
              <a:buFont typeface="Wingdings" charset="2"/>
              <a:buChar char=""/>
            </a:pPr>
            <a:r>
              <a:rPr lang="fr-FR" sz="2000" b="0" strike="noStrike" spc="-1">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B9B9B9"/>
            </a:gs>
          </a:gsLst>
          <a:lin ang="5400000"/>
        </a:gradFill>
        <a:effectLst/>
      </p:bgPr>
    </p:bg>
    <p:spTree>
      <p:nvGrpSpPr>
        <p:cNvPr id="1" name=""/>
        <p:cNvGrpSpPr/>
        <p:nvPr/>
      </p:nvGrpSpPr>
      <p:grpSpPr>
        <a:xfrm>
          <a:off x="0" y="0"/>
          <a:ext cx="0" cy="0"/>
          <a:chOff x="0" y="0"/>
          <a:chExt cx="0" cy="0"/>
        </a:xfrm>
      </p:grpSpPr>
      <p:pic>
        <p:nvPicPr>
          <p:cNvPr id="40" name="Picture 2" descr="\\DROBO-FS\QuickDrops\JB\PPTX NG\Droplets\LightingOverlay.png"/>
          <p:cNvPicPr/>
          <p:nvPr/>
        </p:nvPicPr>
        <p:blipFill>
          <a:blip r:embed="rId14"/>
          <a:stretch/>
        </p:blipFill>
        <p:spPr>
          <a:xfrm>
            <a:off x="0" y="0"/>
            <a:ext cx="12191400" cy="6857280"/>
          </a:xfrm>
          <a:prstGeom prst="rect">
            <a:avLst/>
          </a:prstGeom>
          <a:ln w="0">
            <a:noFill/>
          </a:ln>
        </p:spPr>
      </p:pic>
      <p:pic>
        <p:nvPicPr>
          <p:cNvPr id="41" name="Picture 2" descr="Droplets-HD-Content-R1d.png"/>
          <p:cNvPicPr/>
          <p:nvPr/>
        </p:nvPicPr>
        <p:blipFill>
          <a:blip r:embed="rId15"/>
          <a:stretch/>
        </p:blipFill>
        <p:spPr>
          <a:xfrm>
            <a:off x="0" y="0"/>
            <a:ext cx="12191400" cy="6857280"/>
          </a:xfrm>
          <a:prstGeom prst="rect">
            <a:avLst/>
          </a:prstGeom>
          <a:ln w="0">
            <a:noFill/>
          </a:ln>
        </p:spPr>
      </p:pic>
      <p:sp>
        <p:nvSpPr>
          <p:cNvPr id="4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fr-FR" sz="4400" b="0" strike="noStrike" spc="-1">
                <a:latin typeface="Arial"/>
              </a:rPr>
              <a:t>Cliquez pour éditer le format du texte-titre</a:t>
            </a:r>
          </a:p>
        </p:txBody>
      </p:sp>
      <p:sp>
        <p:nvSpPr>
          <p:cNvPr id="43" name="PlaceHolder 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3200" b="0" strike="noStrike" spc="-1">
                <a:latin typeface="Arial"/>
              </a:rPr>
              <a:t>Cliquez pour éditer le format du plan de texte</a:t>
            </a:r>
          </a:p>
          <a:p>
            <a:pPr marL="864000" lvl="1" indent="-324000">
              <a:spcBef>
                <a:spcPts val="1134"/>
              </a:spcBef>
              <a:buClr>
                <a:srgbClr val="000000"/>
              </a:buClr>
              <a:buSzPct val="75000"/>
              <a:buFont typeface="Symbol" charset="2"/>
              <a:buChar char=""/>
            </a:pPr>
            <a:r>
              <a:rPr lang="fr-FR" sz="2800" b="0" strike="noStrike" spc="-1">
                <a:latin typeface="Arial"/>
              </a:rPr>
              <a:t>Second niveau de plan</a:t>
            </a:r>
          </a:p>
          <a:p>
            <a:pPr marL="1296000" lvl="2" indent="-288000">
              <a:spcBef>
                <a:spcPts val="850"/>
              </a:spcBef>
              <a:buClr>
                <a:srgbClr val="000000"/>
              </a:buClr>
              <a:buSzPct val="45000"/>
              <a:buFont typeface="Wingdings" charset="2"/>
              <a:buChar char=""/>
            </a:pPr>
            <a:r>
              <a:rPr lang="fr-FR" sz="2400" b="0" strike="noStrike" spc="-1">
                <a:latin typeface="Arial"/>
              </a:rPr>
              <a:t>Troisième niveau de plan</a:t>
            </a:r>
          </a:p>
          <a:p>
            <a:pPr marL="1728000" lvl="3" indent="-216000">
              <a:spcBef>
                <a:spcPts val="567"/>
              </a:spcBef>
              <a:buClr>
                <a:srgbClr val="000000"/>
              </a:buClr>
              <a:buSzPct val="75000"/>
              <a:buFont typeface="Symbol" charset="2"/>
              <a:buChar char=""/>
            </a:pPr>
            <a:r>
              <a:rPr lang="fr-FR" sz="2000" b="0" strike="noStrike" spc="-1">
                <a:latin typeface="Arial"/>
              </a:rPr>
              <a:t>Quatrième niveau de plan</a:t>
            </a:r>
          </a:p>
          <a:p>
            <a:pPr marL="2160000" lvl="4" indent="-216000">
              <a:spcBef>
                <a:spcPts val="283"/>
              </a:spcBef>
              <a:buClr>
                <a:srgbClr val="000000"/>
              </a:buClr>
              <a:buSzPct val="45000"/>
              <a:buFont typeface="Wingdings" charset="2"/>
              <a:buChar char=""/>
            </a:pPr>
            <a:r>
              <a:rPr lang="fr-FR" sz="2000" b="0" strike="noStrike" spc="-1">
                <a:latin typeface="Arial"/>
              </a:rPr>
              <a:t>Cinquième niveau de plan</a:t>
            </a:r>
          </a:p>
          <a:p>
            <a:pPr marL="2592000" lvl="5" indent="-216000">
              <a:spcBef>
                <a:spcPts val="283"/>
              </a:spcBef>
              <a:buClr>
                <a:srgbClr val="000000"/>
              </a:buClr>
              <a:buSzPct val="45000"/>
              <a:buFont typeface="Wingdings" charset="2"/>
              <a:buChar char=""/>
            </a:pPr>
            <a:r>
              <a:rPr lang="fr-FR" sz="2000" b="0" strike="noStrike" spc="-1">
                <a:latin typeface="Arial"/>
              </a:rPr>
              <a:t>Sixième niveau de plan</a:t>
            </a:r>
          </a:p>
          <a:p>
            <a:pPr marL="3024000" lvl="6" indent="-216000">
              <a:spcBef>
                <a:spcPts val="283"/>
              </a:spcBef>
              <a:buClr>
                <a:srgbClr val="000000"/>
              </a:buClr>
              <a:buSzPct val="45000"/>
              <a:buFont typeface="Wingdings" charset="2"/>
              <a:buChar char=""/>
            </a:pPr>
            <a:r>
              <a:rPr lang="fr-FR" sz="2000" b="0" strike="noStrike" spc="-1">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B9B9B9"/>
            </a:gs>
          </a:gsLst>
          <a:lin ang="5400000"/>
        </a:gradFill>
        <a:effectLst/>
      </p:bgPr>
    </p:bg>
    <p:spTree>
      <p:nvGrpSpPr>
        <p:cNvPr id="1" name=""/>
        <p:cNvGrpSpPr/>
        <p:nvPr/>
      </p:nvGrpSpPr>
      <p:grpSpPr>
        <a:xfrm>
          <a:off x="0" y="0"/>
          <a:ext cx="0" cy="0"/>
          <a:chOff x="0" y="0"/>
          <a:chExt cx="0" cy="0"/>
        </a:xfrm>
      </p:grpSpPr>
      <p:pic>
        <p:nvPicPr>
          <p:cNvPr id="80" name="Picture 2" descr="\\DROBO-FS\QuickDrops\JB\PPTX NG\Droplets\LightingOverlay.png"/>
          <p:cNvPicPr/>
          <p:nvPr/>
        </p:nvPicPr>
        <p:blipFill>
          <a:blip r:embed="rId14"/>
          <a:stretch/>
        </p:blipFill>
        <p:spPr>
          <a:xfrm>
            <a:off x="0" y="0"/>
            <a:ext cx="12191400" cy="6857280"/>
          </a:xfrm>
          <a:prstGeom prst="rect">
            <a:avLst/>
          </a:prstGeom>
          <a:ln w="0">
            <a:noFill/>
          </a:ln>
        </p:spPr>
      </p:pic>
      <p:pic>
        <p:nvPicPr>
          <p:cNvPr id="81" name="Picture 10" descr="Droplets-HD-Content-R1d.png"/>
          <p:cNvPicPr/>
          <p:nvPr/>
        </p:nvPicPr>
        <p:blipFill>
          <a:blip r:embed="rId15"/>
          <a:stretch/>
        </p:blipFill>
        <p:spPr>
          <a:xfrm>
            <a:off x="0" y="0"/>
            <a:ext cx="12191400" cy="6857280"/>
          </a:xfrm>
          <a:prstGeom prst="rect">
            <a:avLst/>
          </a:prstGeom>
          <a:ln w="0">
            <a:noFill/>
          </a:ln>
        </p:spPr>
      </p:pic>
      <p:sp>
        <p:nvSpPr>
          <p:cNvPr id="8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fr-FR" sz="4400" b="0" strike="noStrike" spc="-1">
                <a:latin typeface="Arial"/>
              </a:rPr>
              <a:t>Cliquez pour éditer le format du texte-titre</a:t>
            </a:r>
          </a:p>
        </p:txBody>
      </p:sp>
      <p:sp>
        <p:nvSpPr>
          <p:cNvPr id="83" name="PlaceHolder 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3200" b="0" strike="noStrike" spc="-1">
                <a:latin typeface="Arial"/>
              </a:rPr>
              <a:t>Cliquez pour éditer le format du plan de texte</a:t>
            </a:r>
          </a:p>
          <a:p>
            <a:pPr marL="864000" lvl="1" indent="-324000">
              <a:spcBef>
                <a:spcPts val="1134"/>
              </a:spcBef>
              <a:buClr>
                <a:srgbClr val="000000"/>
              </a:buClr>
              <a:buSzPct val="75000"/>
              <a:buFont typeface="Symbol" charset="2"/>
              <a:buChar char=""/>
            </a:pPr>
            <a:r>
              <a:rPr lang="fr-FR" sz="2800" b="0" strike="noStrike" spc="-1">
                <a:latin typeface="Arial"/>
              </a:rPr>
              <a:t>Second niveau de plan</a:t>
            </a:r>
          </a:p>
          <a:p>
            <a:pPr marL="1296000" lvl="2" indent="-288000">
              <a:spcBef>
                <a:spcPts val="850"/>
              </a:spcBef>
              <a:buClr>
                <a:srgbClr val="000000"/>
              </a:buClr>
              <a:buSzPct val="45000"/>
              <a:buFont typeface="Wingdings" charset="2"/>
              <a:buChar char=""/>
            </a:pPr>
            <a:r>
              <a:rPr lang="fr-FR" sz="2400" b="0" strike="noStrike" spc="-1">
                <a:latin typeface="Arial"/>
              </a:rPr>
              <a:t>Troisième niveau de plan</a:t>
            </a:r>
          </a:p>
          <a:p>
            <a:pPr marL="1728000" lvl="3" indent="-216000">
              <a:spcBef>
                <a:spcPts val="567"/>
              </a:spcBef>
              <a:buClr>
                <a:srgbClr val="000000"/>
              </a:buClr>
              <a:buSzPct val="75000"/>
              <a:buFont typeface="Symbol" charset="2"/>
              <a:buChar char=""/>
            </a:pPr>
            <a:r>
              <a:rPr lang="fr-FR" sz="2000" b="0" strike="noStrike" spc="-1">
                <a:latin typeface="Arial"/>
              </a:rPr>
              <a:t>Quatrième niveau de plan</a:t>
            </a:r>
          </a:p>
          <a:p>
            <a:pPr marL="2160000" lvl="4" indent="-216000">
              <a:spcBef>
                <a:spcPts val="283"/>
              </a:spcBef>
              <a:buClr>
                <a:srgbClr val="000000"/>
              </a:buClr>
              <a:buSzPct val="45000"/>
              <a:buFont typeface="Wingdings" charset="2"/>
              <a:buChar char=""/>
            </a:pPr>
            <a:r>
              <a:rPr lang="fr-FR" sz="2000" b="0" strike="noStrike" spc="-1">
                <a:latin typeface="Arial"/>
              </a:rPr>
              <a:t>Cinquième niveau de plan</a:t>
            </a:r>
          </a:p>
          <a:p>
            <a:pPr marL="2592000" lvl="5" indent="-216000">
              <a:spcBef>
                <a:spcPts val="283"/>
              </a:spcBef>
              <a:buClr>
                <a:srgbClr val="000000"/>
              </a:buClr>
              <a:buSzPct val="45000"/>
              <a:buFont typeface="Wingdings" charset="2"/>
              <a:buChar char=""/>
            </a:pPr>
            <a:r>
              <a:rPr lang="fr-FR" sz="2000" b="0" strike="noStrike" spc="-1">
                <a:latin typeface="Arial"/>
              </a:rPr>
              <a:t>Sixième niveau de plan</a:t>
            </a:r>
          </a:p>
          <a:p>
            <a:pPr marL="3024000" lvl="6" indent="-216000">
              <a:spcBef>
                <a:spcPts val="283"/>
              </a:spcBef>
              <a:buClr>
                <a:srgbClr val="000000"/>
              </a:buClr>
              <a:buSzPct val="45000"/>
              <a:buFont typeface="Wingdings" charset="2"/>
              <a:buChar char=""/>
            </a:pPr>
            <a:r>
              <a:rPr lang="fr-FR" sz="2000" b="0" strike="noStrike" spc="-1">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B9B9B9"/>
            </a:gs>
          </a:gsLst>
          <a:lin ang="5400000"/>
        </a:gradFill>
        <a:effectLst/>
      </p:bgPr>
    </p:bg>
    <p:spTree>
      <p:nvGrpSpPr>
        <p:cNvPr id="1" name=""/>
        <p:cNvGrpSpPr/>
        <p:nvPr/>
      </p:nvGrpSpPr>
      <p:grpSpPr>
        <a:xfrm>
          <a:off x="0" y="0"/>
          <a:ext cx="0" cy="0"/>
          <a:chOff x="0" y="0"/>
          <a:chExt cx="0" cy="0"/>
        </a:xfrm>
      </p:grpSpPr>
      <p:pic>
        <p:nvPicPr>
          <p:cNvPr id="120" name="Picture 2" descr="\\DROBO-FS\QuickDrops\JB\PPTX NG\Droplets\LightingOverlay.png"/>
          <p:cNvPicPr/>
          <p:nvPr/>
        </p:nvPicPr>
        <p:blipFill>
          <a:blip r:embed="rId14"/>
          <a:stretch/>
        </p:blipFill>
        <p:spPr>
          <a:xfrm>
            <a:off x="0" y="0"/>
            <a:ext cx="12191400" cy="6857280"/>
          </a:xfrm>
          <a:prstGeom prst="rect">
            <a:avLst/>
          </a:prstGeom>
          <a:ln w="0">
            <a:noFill/>
          </a:ln>
        </p:spPr>
      </p:pic>
      <p:pic>
        <p:nvPicPr>
          <p:cNvPr id="121" name="Picture 6" descr="Droplets-HD-Content-R1d.png"/>
          <p:cNvPicPr/>
          <p:nvPr/>
        </p:nvPicPr>
        <p:blipFill>
          <a:blip r:embed="rId15"/>
          <a:stretch/>
        </p:blipFill>
        <p:spPr>
          <a:xfrm>
            <a:off x="0" y="0"/>
            <a:ext cx="12191400" cy="6857280"/>
          </a:xfrm>
          <a:prstGeom prst="rect">
            <a:avLst/>
          </a:prstGeom>
          <a:ln w="0">
            <a:noFill/>
          </a:ln>
        </p:spPr>
      </p:pic>
      <p:sp>
        <p:nvSpPr>
          <p:cNvPr id="12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fr-FR" sz="4400" b="0" strike="noStrike" spc="-1">
                <a:latin typeface="Arial"/>
              </a:rPr>
              <a:t>Cliquez pour éditer le format du texte-titre</a:t>
            </a:r>
          </a:p>
        </p:txBody>
      </p:sp>
      <p:sp>
        <p:nvSpPr>
          <p:cNvPr id="123" name="PlaceHolder 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3200" b="0" strike="noStrike" spc="-1">
                <a:latin typeface="Arial"/>
              </a:rPr>
              <a:t>Cliquez pour éditer le format du plan de texte</a:t>
            </a:r>
          </a:p>
          <a:p>
            <a:pPr marL="864000" lvl="1" indent="-324000">
              <a:spcBef>
                <a:spcPts val="1134"/>
              </a:spcBef>
              <a:buClr>
                <a:srgbClr val="000000"/>
              </a:buClr>
              <a:buSzPct val="75000"/>
              <a:buFont typeface="Symbol" charset="2"/>
              <a:buChar char=""/>
            </a:pPr>
            <a:r>
              <a:rPr lang="fr-FR" sz="2800" b="0" strike="noStrike" spc="-1">
                <a:latin typeface="Arial"/>
              </a:rPr>
              <a:t>Second niveau de plan</a:t>
            </a:r>
          </a:p>
          <a:p>
            <a:pPr marL="1296000" lvl="2" indent="-288000">
              <a:spcBef>
                <a:spcPts val="850"/>
              </a:spcBef>
              <a:buClr>
                <a:srgbClr val="000000"/>
              </a:buClr>
              <a:buSzPct val="45000"/>
              <a:buFont typeface="Wingdings" charset="2"/>
              <a:buChar char=""/>
            </a:pPr>
            <a:r>
              <a:rPr lang="fr-FR" sz="2400" b="0" strike="noStrike" spc="-1">
                <a:latin typeface="Arial"/>
              </a:rPr>
              <a:t>Troisième niveau de plan</a:t>
            </a:r>
          </a:p>
          <a:p>
            <a:pPr marL="1728000" lvl="3" indent="-216000">
              <a:spcBef>
                <a:spcPts val="567"/>
              </a:spcBef>
              <a:buClr>
                <a:srgbClr val="000000"/>
              </a:buClr>
              <a:buSzPct val="75000"/>
              <a:buFont typeface="Symbol" charset="2"/>
              <a:buChar char=""/>
            </a:pPr>
            <a:r>
              <a:rPr lang="fr-FR" sz="2000" b="0" strike="noStrike" spc="-1">
                <a:latin typeface="Arial"/>
              </a:rPr>
              <a:t>Quatrième niveau de plan</a:t>
            </a:r>
          </a:p>
          <a:p>
            <a:pPr marL="2160000" lvl="4" indent="-216000">
              <a:spcBef>
                <a:spcPts val="283"/>
              </a:spcBef>
              <a:buClr>
                <a:srgbClr val="000000"/>
              </a:buClr>
              <a:buSzPct val="45000"/>
              <a:buFont typeface="Wingdings" charset="2"/>
              <a:buChar char=""/>
            </a:pPr>
            <a:r>
              <a:rPr lang="fr-FR" sz="2000" b="0" strike="noStrike" spc="-1">
                <a:latin typeface="Arial"/>
              </a:rPr>
              <a:t>Cinquième niveau de plan</a:t>
            </a:r>
          </a:p>
          <a:p>
            <a:pPr marL="2592000" lvl="5" indent="-216000">
              <a:spcBef>
                <a:spcPts val="283"/>
              </a:spcBef>
              <a:buClr>
                <a:srgbClr val="000000"/>
              </a:buClr>
              <a:buSzPct val="45000"/>
              <a:buFont typeface="Wingdings" charset="2"/>
              <a:buChar char=""/>
            </a:pPr>
            <a:r>
              <a:rPr lang="fr-FR" sz="2000" b="0" strike="noStrike" spc="-1">
                <a:latin typeface="Arial"/>
              </a:rPr>
              <a:t>Sixième niveau de plan</a:t>
            </a:r>
          </a:p>
          <a:p>
            <a:pPr marL="3024000" lvl="6" indent="-216000">
              <a:spcBef>
                <a:spcPts val="283"/>
              </a:spcBef>
              <a:buClr>
                <a:srgbClr val="000000"/>
              </a:buClr>
              <a:buSzPct val="45000"/>
              <a:buFont typeface="Wingdings" charset="2"/>
              <a:buChar char=""/>
            </a:pPr>
            <a:r>
              <a:rPr lang="fr-FR" sz="2000" b="0" strike="noStrike" spc="-1">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un.org/fr/observances/water-day"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5.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ACDAF8"/>
            </a:gs>
          </a:gsLst>
          <a:lin ang="5400000"/>
        </a:gradFill>
        <a:effectLst/>
      </p:bgPr>
    </p:bg>
    <p:spTree>
      <p:nvGrpSpPr>
        <p:cNvPr id="1" name=""/>
        <p:cNvGrpSpPr/>
        <p:nvPr/>
      </p:nvGrpSpPr>
      <p:grpSpPr>
        <a:xfrm>
          <a:off x="0" y="0"/>
          <a:ext cx="0" cy="0"/>
          <a:chOff x="0" y="0"/>
          <a:chExt cx="0" cy="0"/>
        </a:xfrm>
      </p:grpSpPr>
      <p:sp>
        <p:nvSpPr>
          <p:cNvPr id="161" name="CustomShape 1"/>
          <p:cNvSpPr/>
          <p:nvPr/>
        </p:nvSpPr>
        <p:spPr>
          <a:xfrm>
            <a:off x="1751040" y="1300680"/>
            <a:ext cx="9808200" cy="1589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rmAutofit fontScale="96500"/>
          </a:bodyPr>
          <a:lstStyle/>
          <a:p>
            <a:pPr algn="ctr">
              <a:lnSpc>
                <a:spcPct val="90000"/>
              </a:lnSpc>
            </a:pPr>
            <a:r>
              <a:rPr lang="fr-FR" sz="4800" b="0" strike="noStrike" cap="all" spc="-1">
                <a:solidFill>
                  <a:srgbClr val="000000"/>
                </a:solidFill>
                <a:latin typeface="Tw Cen MT"/>
              </a:rPr>
              <a:t>     La MISSION SCIENCES ET EDD </a:t>
            </a:r>
            <a:r>
              <a:t/>
            </a:r>
            <a:br/>
            <a:r>
              <a:rPr lang="fr-FR" sz="4800" b="0" strike="noStrike" cap="all" spc="-1">
                <a:solidFill>
                  <a:srgbClr val="000000"/>
                </a:solidFill>
                <a:latin typeface="Tw Cen MT"/>
              </a:rPr>
              <a:t>vous propose un défi science-EDD</a:t>
            </a:r>
            <a:endParaRPr lang="fr-FR" sz="4800" b="0" strike="noStrike" spc="-1">
              <a:latin typeface="Arial"/>
            </a:endParaRPr>
          </a:p>
        </p:txBody>
      </p:sp>
      <p:sp>
        <p:nvSpPr>
          <p:cNvPr id="162" name="CustomShape 2"/>
          <p:cNvSpPr/>
          <p:nvPr/>
        </p:nvSpPr>
        <p:spPr>
          <a:xfrm>
            <a:off x="1880280" y="3166560"/>
            <a:ext cx="8689320" cy="1848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fontScale="85000" lnSpcReduction="20000"/>
          </a:bodyPr>
          <a:lstStyle/>
          <a:p>
            <a:pPr algn="ctr">
              <a:lnSpc>
                <a:spcPct val="120000"/>
              </a:lnSpc>
              <a:spcBef>
                <a:spcPts val="1001"/>
              </a:spcBef>
              <a:tabLst>
                <a:tab pos="0" algn="l"/>
              </a:tabLst>
            </a:pPr>
            <a:r>
              <a:rPr lang="fr-FR" sz="2200" b="0" strike="noStrike" cap="all" spc="-1" dirty="0">
                <a:solidFill>
                  <a:srgbClr val="808080"/>
                </a:solidFill>
                <a:latin typeface="Tw Cen MT"/>
              </a:rPr>
              <a:t>L’Objectif de Développement Durable 6 est consacré à l’eau, son accès, sa qualité, son partage. </a:t>
            </a:r>
            <a:endParaRPr lang="fr-FR" sz="2200" b="0" strike="noStrike" spc="-1" dirty="0">
              <a:latin typeface="Arial"/>
            </a:endParaRPr>
          </a:p>
          <a:p>
            <a:pPr algn="ctr">
              <a:lnSpc>
                <a:spcPct val="120000"/>
              </a:lnSpc>
              <a:spcBef>
                <a:spcPts val="1001"/>
              </a:spcBef>
              <a:tabLst>
                <a:tab pos="0" algn="l"/>
              </a:tabLst>
            </a:pPr>
            <a:r>
              <a:rPr lang="fr-FR" sz="2200" b="0" strike="noStrike" cap="all" spc="-1" dirty="0">
                <a:solidFill>
                  <a:srgbClr val="808080"/>
                </a:solidFill>
                <a:latin typeface="Tw Cen MT"/>
              </a:rPr>
              <a:t>Retour souhaité </a:t>
            </a:r>
            <a:r>
              <a:rPr lang="fr-FR" sz="2200" b="0" strike="noStrike" cap="all" spc="-1" dirty="0" smtClean="0">
                <a:solidFill>
                  <a:srgbClr val="808080"/>
                </a:solidFill>
                <a:latin typeface="Tw Cen MT"/>
              </a:rPr>
              <a:t>début mars pour valorisation lors de La </a:t>
            </a:r>
            <a:r>
              <a:rPr lang="fr-FR" sz="2200" b="0" strike="noStrike" cap="all" spc="-1" dirty="0">
                <a:solidFill>
                  <a:srgbClr val="808080"/>
                </a:solidFill>
                <a:latin typeface="Tw Cen MT"/>
              </a:rPr>
              <a:t>journée mondiale de l’eau le 22 mars</a:t>
            </a:r>
            <a:endParaRPr lang="fr-FR" sz="2200" b="0" strike="noStrike" spc="-1" dirty="0">
              <a:latin typeface="Arial"/>
            </a:endParaRPr>
          </a:p>
          <a:p>
            <a:pPr algn="ctr">
              <a:lnSpc>
                <a:spcPct val="120000"/>
              </a:lnSpc>
              <a:spcBef>
                <a:spcPts val="1001"/>
              </a:spcBef>
              <a:tabLst>
                <a:tab pos="0" algn="l"/>
              </a:tabLst>
            </a:pPr>
            <a:r>
              <a:rPr lang="fr-FR" sz="2200" b="0" u="sng" strike="noStrike" cap="all" spc="-1" dirty="0">
                <a:solidFill>
                  <a:srgbClr val="56BCFE"/>
                </a:solidFill>
                <a:uFillTx/>
                <a:latin typeface="Tw Cen MT"/>
                <a:hlinkClick r:id="rId2"/>
              </a:rPr>
              <a:t>https://www.un.org/fr/observances/water-day</a:t>
            </a:r>
            <a:endParaRPr lang="fr-FR" sz="2200" b="0" strike="noStrike" spc="-1" dirty="0">
              <a:latin typeface="Arial"/>
            </a:endParaRPr>
          </a:p>
          <a:p>
            <a:pPr algn="ctr">
              <a:lnSpc>
                <a:spcPct val="120000"/>
              </a:lnSpc>
              <a:spcBef>
                <a:spcPts val="1001"/>
              </a:spcBef>
              <a:tabLst>
                <a:tab pos="0" algn="l"/>
              </a:tabLst>
            </a:pPr>
            <a:endParaRPr lang="fr-FR" sz="22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ACDAF8"/>
            </a:gs>
          </a:gsLst>
          <a:lin ang="5400000"/>
        </a:gradFill>
        <a:effectLst/>
      </p:bgPr>
    </p:bg>
    <p:spTree>
      <p:nvGrpSpPr>
        <p:cNvPr id="1" name=""/>
        <p:cNvGrpSpPr/>
        <p:nvPr/>
      </p:nvGrpSpPr>
      <p:grpSpPr>
        <a:xfrm>
          <a:off x="0" y="0"/>
          <a:ext cx="0" cy="0"/>
          <a:chOff x="0" y="0"/>
          <a:chExt cx="0" cy="0"/>
        </a:xfrm>
      </p:grpSpPr>
      <p:sp>
        <p:nvSpPr>
          <p:cNvPr id="164" name="CustomShape 1"/>
          <p:cNvSpPr/>
          <p:nvPr/>
        </p:nvSpPr>
        <p:spPr>
          <a:xfrm>
            <a:off x="913680" y="618480"/>
            <a:ext cx="10363680" cy="1595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90000"/>
              </a:lnSpc>
            </a:pPr>
            <a:r>
              <a:rPr lang="fr-FR" sz="3600" b="0" strike="noStrike" cap="all" spc="-1">
                <a:solidFill>
                  <a:srgbClr val="000000"/>
                </a:solidFill>
                <a:latin typeface="Tw Cen MT"/>
              </a:rPr>
              <a:t>DÉFI SCIENCES</a:t>
            </a:r>
            <a:endParaRPr lang="fr-FR" sz="3600" b="0" strike="noStrike" spc="-1">
              <a:latin typeface="Arial"/>
            </a:endParaRPr>
          </a:p>
        </p:txBody>
      </p:sp>
      <p:sp>
        <p:nvSpPr>
          <p:cNvPr id="165" name="CustomShape 2"/>
          <p:cNvSpPr/>
          <p:nvPr/>
        </p:nvSpPr>
        <p:spPr>
          <a:xfrm>
            <a:off x="1136160" y="1649160"/>
            <a:ext cx="10362960" cy="4491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fontScale="95500"/>
          </a:bodyPr>
          <a:lstStyle/>
          <a:p>
            <a:pPr>
              <a:lnSpc>
                <a:spcPct val="120000"/>
              </a:lnSpc>
              <a:spcBef>
                <a:spcPts val="1001"/>
              </a:spcBef>
              <a:tabLst>
                <a:tab pos="0" algn="l"/>
              </a:tabLst>
            </a:pPr>
            <a:r>
              <a:rPr lang="fr-FR" sz="2000" b="0" strike="noStrike" spc="-1" dirty="0">
                <a:solidFill>
                  <a:srgbClr val="000000"/>
                </a:solidFill>
                <a:latin typeface="Arial"/>
              </a:rPr>
              <a:t>La Mission </a:t>
            </a:r>
            <a:r>
              <a:rPr lang="fr-FR" sz="2000" b="0" strike="noStrike" spc="-1" dirty="0" smtClean="0">
                <a:solidFill>
                  <a:srgbClr val="000000"/>
                </a:solidFill>
                <a:latin typeface="Arial"/>
              </a:rPr>
              <a:t>EDD-Sciences </a:t>
            </a:r>
            <a:r>
              <a:rPr lang="fr-FR" sz="2000" b="0" strike="noStrike" spc="-1" dirty="0">
                <a:solidFill>
                  <a:srgbClr val="000000"/>
                </a:solidFill>
                <a:latin typeface="Arial"/>
              </a:rPr>
              <a:t>a décidé de proposer des défis sciences aux élèves du cycle1 au cycle 3 pour : </a:t>
            </a:r>
            <a:endParaRPr lang="fr-FR" sz="2000" b="0" strike="noStrike" spc="-1" dirty="0">
              <a:latin typeface="Arial"/>
            </a:endParaRPr>
          </a:p>
          <a:p>
            <a:pPr marL="228600" indent="-227880">
              <a:lnSpc>
                <a:spcPct val="120000"/>
              </a:lnSpc>
              <a:spcBef>
                <a:spcPts val="1001"/>
              </a:spcBef>
              <a:buClr>
                <a:srgbClr val="000000"/>
              </a:buClr>
              <a:buFont typeface="Arial"/>
              <a:buChar char="•"/>
              <a:tabLst>
                <a:tab pos="0" algn="l"/>
              </a:tabLst>
            </a:pPr>
            <a:r>
              <a:rPr lang="fr-FR" sz="2000" b="0" strike="noStrike" cap="all" spc="-1" dirty="0">
                <a:latin typeface="Tw Cen MT"/>
              </a:rPr>
              <a:t>Donner aux élèves le plaisir </a:t>
            </a:r>
            <a:r>
              <a:rPr lang="fr-FR" sz="2000" b="0" strike="noStrike" cap="all" spc="-1" dirty="0" smtClean="0">
                <a:latin typeface="Tw Cen MT"/>
              </a:rPr>
              <a:t>de Faire </a:t>
            </a:r>
            <a:r>
              <a:rPr lang="fr-FR" sz="2000" b="0" strike="noStrike" cap="all" spc="-1" dirty="0">
                <a:latin typeface="Tw Cen MT"/>
              </a:rPr>
              <a:t>des </a:t>
            </a:r>
            <a:r>
              <a:rPr lang="fr-FR" sz="2000" b="1" strike="noStrike" cap="all" spc="-1" dirty="0" smtClean="0">
                <a:latin typeface="Tw Cen MT"/>
              </a:rPr>
              <a:t>sciences</a:t>
            </a:r>
            <a:endParaRPr lang="fr-FR" sz="2000" b="0" strike="noStrike" spc="-1" dirty="0">
              <a:latin typeface="Arial"/>
            </a:endParaRPr>
          </a:p>
          <a:p>
            <a:pPr marL="228600" indent="-227880">
              <a:lnSpc>
                <a:spcPct val="120000"/>
              </a:lnSpc>
              <a:spcBef>
                <a:spcPts val="1001"/>
              </a:spcBef>
              <a:buClr>
                <a:srgbClr val="000000"/>
              </a:buClr>
              <a:buFont typeface="Arial"/>
              <a:buChar char="•"/>
              <a:tabLst>
                <a:tab pos="0" algn="l"/>
              </a:tabLst>
            </a:pPr>
            <a:r>
              <a:rPr lang="fr-FR" sz="2000" b="0" strike="noStrike" cap="all" spc="-1" dirty="0">
                <a:latin typeface="Tw Cen MT"/>
              </a:rPr>
              <a:t>Emettre des hypothèses, faire des essais.</a:t>
            </a:r>
            <a:endParaRPr lang="fr-FR" sz="2000" b="0" strike="noStrike" spc="-1" dirty="0">
              <a:latin typeface="Arial"/>
            </a:endParaRPr>
          </a:p>
          <a:p>
            <a:pPr marL="228600" indent="-227880">
              <a:lnSpc>
                <a:spcPct val="120000"/>
              </a:lnSpc>
              <a:spcBef>
                <a:spcPts val="1001"/>
              </a:spcBef>
              <a:buClr>
                <a:srgbClr val="000000"/>
              </a:buClr>
              <a:buFont typeface="Arial"/>
              <a:buChar char="•"/>
              <a:tabLst>
                <a:tab pos="0" algn="l"/>
              </a:tabLst>
            </a:pPr>
            <a:r>
              <a:rPr lang="fr-FR" sz="2000" b="0" strike="noStrike" cap="all" spc="-1" dirty="0">
                <a:latin typeface="Tw Cen MT"/>
              </a:rPr>
              <a:t>Faire des choix, contrôler des réponses, </a:t>
            </a:r>
            <a:r>
              <a:rPr lang="fr-FR" sz="2000" b="0" strike="noStrike" cap="all" spc="-1" dirty="0" err="1">
                <a:latin typeface="Tw Cen MT"/>
              </a:rPr>
              <a:t>DEvelopper</a:t>
            </a:r>
            <a:r>
              <a:rPr lang="fr-FR" sz="2000" b="0" strike="noStrike" cap="all" spc="-1" dirty="0">
                <a:latin typeface="Tw Cen MT"/>
              </a:rPr>
              <a:t> l’esprit critique.</a:t>
            </a:r>
            <a:endParaRPr lang="fr-FR" sz="2000" b="0" strike="noStrike" spc="-1" dirty="0">
              <a:latin typeface="Arial"/>
            </a:endParaRPr>
          </a:p>
          <a:p>
            <a:pPr marL="228600" indent="-227880">
              <a:lnSpc>
                <a:spcPct val="120000"/>
              </a:lnSpc>
              <a:spcBef>
                <a:spcPts val="1001"/>
              </a:spcBef>
              <a:buClr>
                <a:srgbClr val="000000"/>
              </a:buClr>
              <a:buFont typeface="Arial"/>
              <a:buChar char="•"/>
              <a:tabLst>
                <a:tab pos="0" algn="l"/>
              </a:tabLst>
            </a:pPr>
            <a:r>
              <a:rPr lang="fr-FR" sz="2000" b="0" strike="noStrike" cap="all" spc="-1" dirty="0">
                <a:latin typeface="Tw Cen MT"/>
              </a:rPr>
              <a:t>Argumenter, communiquer ses démarches.</a:t>
            </a:r>
            <a:endParaRPr lang="fr-FR" sz="2000" b="0" strike="noStrike" spc="-1" dirty="0">
              <a:latin typeface="Arial"/>
            </a:endParaRPr>
          </a:p>
          <a:p>
            <a:pPr marL="228600" indent="-227880">
              <a:lnSpc>
                <a:spcPct val="120000"/>
              </a:lnSpc>
              <a:spcBef>
                <a:spcPts val="1001"/>
              </a:spcBef>
              <a:buClr>
                <a:srgbClr val="000000"/>
              </a:buClr>
              <a:buFont typeface="Arial"/>
              <a:buChar char="•"/>
              <a:tabLst>
                <a:tab pos="0" algn="l"/>
              </a:tabLst>
            </a:pPr>
            <a:r>
              <a:rPr lang="fr-FR" sz="2000" b="0" strike="noStrike" cap="all" spc="-1" dirty="0">
                <a:latin typeface="Tw Cen MT"/>
              </a:rPr>
              <a:t>Favoriser l'autonomie des élèves.</a:t>
            </a:r>
            <a:endParaRPr lang="fr-FR" sz="2000" b="0" strike="noStrike" spc="-1" dirty="0">
              <a:latin typeface="Arial"/>
            </a:endParaRPr>
          </a:p>
          <a:p>
            <a:pPr marL="228600" indent="-227880">
              <a:lnSpc>
                <a:spcPct val="120000"/>
              </a:lnSpc>
              <a:spcBef>
                <a:spcPts val="1001"/>
              </a:spcBef>
              <a:buClr>
                <a:srgbClr val="000000"/>
              </a:buClr>
              <a:buFont typeface="Arial"/>
              <a:buChar char="•"/>
              <a:tabLst>
                <a:tab pos="0" algn="l"/>
              </a:tabLst>
            </a:pPr>
            <a:r>
              <a:rPr lang="fr-FR" sz="2000" b="0" strike="noStrike" cap="all" spc="-1" dirty="0">
                <a:latin typeface="Tw Cen MT"/>
              </a:rPr>
              <a:t>Développer la coopération entre élèves.</a:t>
            </a:r>
            <a:endParaRPr lang="fr-FR" sz="2000" b="0" strike="noStrike" spc="-1" dirty="0">
              <a:latin typeface="Arial"/>
            </a:endParaRPr>
          </a:p>
          <a:p>
            <a:pPr marL="228600" indent="-227880">
              <a:lnSpc>
                <a:spcPct val="120000"/>
              </a:lnSpc>
              <a:spcBef>
                <a:spcPts val="1001"/>
              </a:spcBef>
              <a:buClr>
                <a:srgbClr val="000000"/>
              </a:buClr>
              <a:buFont typeface="Arial"/>
              <a:buChar char="•"/>
              <a:tabLst>
                <a:tab pos="0" algn="l"/>
              </a:tabLst>
            </a:pPr>
            <a:r>
              <a:rPr lang="fr-FR" sz="2000" b="1" strike="noStrike" cap="all" spc="-1" dirty="0">
                <a:latin typeface="Tw Cen MT"/>
              </a:rPr>
              <a:t>FAVORISER LA DÉMARCHE D’INVESTIGATION</a:t>
            </a:r>
            <a:endParaRPr lang="fr-FR" sz="2000" b="0" strike="noStrike" spc="-1" dirty="0">
              <a:latin typeface="Arial"/>
            </a:endParaRPr>
          </a:p>
          <a:p>
            <a:pPr>
              <a:lnSpc>
                <a:spcPct val="120000"/>
              </a:lnSpc>
              <a:spcBef>
                <a:spcPts val="1001"/>
              </a:spcBef>
              <a:tabLst>
                <a:tab pos="0" algn="l"/>
              </a:tabLst>
            </a:pPr>
            <a:endParaRPr lang="fr-FR" sz="2000" b="0" strike="noStrike" spc="-1" dirty="0">
              <a:latin typeface="Arial"/>
            </a:endParaRPr>
          </a:p>
          <a:p>
            <a:pPr>
              <a:lnSpc>
                <a:spcPct val="120000"/>
              </a:lnSpc>
              <a:spcBef>
                <a:spcPts val="1001"/>
              </a:spcBef>
              <a:tabLst>
                <a:tab pos="0" algn="l"/>
              </a:tabLst>
            </a:pPr>
            <a:endParaRPr lang="fr-FR" sz="20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ACDAF8"/>
            </a:gs>
          </a:gsLst>
          <a:lin ang="5400000"/>
        </a:gradFill>
        <a:effectLst/>
      </p:bgPr>
    </p:bg>
    <p:spTree>
      <p:nvGrpSpPr>
        <p:cNvPr id="1" name=""/>
        <p:cNvGrpSpPr/>
        <p:nvPr/>
      </p:nvGrpSpPr>
      <p:grpSpPr>
        <a:xfrm>
          <a:off x="0" y="0"/>
          <a:ext cx="0" cy="0"/>
          <a:chOff x="0" y="0"/>
          <a:chExt cx="0" cy="0"/>
        </a:xfrm>
      </p:grpSpPr>
      <p:sp>
        <p:nvSpPr>
          <p:cNvPr id="167" name="CustomShape 1"/>
          <p:cNvSpPr/>
          <p:nvPr/>
        </p:nvSpPr>
        <p:spPr>
          <a:xfrm>
            <a:off x="913680" y="618480"/>
            <a:ext cx="10363680" cy="1595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90000"/>
              </a:lnSpc>
            </a:pPr>
            <a:r>
              <a:rPr lang="fr-FR" sz="3600" b="0" strike="noStrike" cap="all" spc="-1">
                <a:solidFill>
                  <a:srgbClr val="000000"/>
                </a:solidFill>
                <a:latin typeface="Tw Cen MT"/>
              </a:rPr>
              <a:t>PRÉSENTATION de votre démarche</a:t>
            </a:r>
            <a:endParaRPr lang="fr-FR" sz="3600" b="0" strike="noStrike" spc="-1">
              <a:latin typeface="Arial"/>
            </a:endParaRPr>
          </a:p>
        </p:txBody>
      </p:sp>
      <p:sp>
        <p:nvSpPr>
          <p:cNvPr id="168" name="CustomShape 2"/>
          <p:cNvSpPr/>
          <p:nvPr/>
        </p:nvSpPr>
        <p:spPr>
          <a:xfrm>
            <a:off x="913680" y="2367000"/>
            <a:ext cx="10362960" cy="3423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fontScale="89500"/>
          </a:bodyPr>
          <a:lstStyle/>
          <a:p>
            <a:pPr marL="228600" indent="-227880">
              <a:lnSpc>
                <a:spcPct val="120000"/>
              </a:lnSpc>
              <a:spcBef>
                <a:spcPts val="1001"/>
              </a:spcBef>
              <a:buClr>
                <a:srgbClr val="000000"/>
              </a:buClr>
              <a:buFont typeface="Arial"/>
              <a:buChar char="•"/>
            </a:pPr>
            <a:r>
              <a:rPr lang="fr-FR" sz="2000" b="0" strike="noStrike" spc="-1" dirty="0">
                <a:solidFill>
                  <a:srgbClr val="000000"/>
                </a:solidFill>
                <a:latin typeface="Calibri"/>
              </a:rPr>
              <a:t>Vous aurez à décrire votre démarche depuis vos premières hypothèses jusqu’à vos expérimentations.</a:t>
            </a:r>
            <a:endParaRPr lang="fr-FR" sz="2000" b="0" strike="noStrike" spc="-1" dirty="0">
              <a:latin typeface="Arial"/>
            </a:endParaRPr>
          </a:p>
          <a:p>
            <a:pPr marL="228600" indent="-227880">
              <a:lnSpc>
                <a:spcPct val="120000"/>
              </a:lnSpc>
              <a:spcBef>
                <a:spcPts val="1001"/>
              </a:spcBef>
              <a:buClr>
                <a:srgbClr val="000000"/>
              </a:buClr>
              <a:buFont typeface="Arial"/>
              <a:buChar char="•"/>
            </a:pPr>
            <a:r>
              <a:rPr lang="fr-FR" sz="2000" b="1" strike="noStrike" spc="-1" dirty="0">
                <a:solidFill>
                  <a:srgbClr val="000000"/>
                </a:solidFill>
                <a:latin typeface="Calibri"/>
              </a:rPr>
              <a:t>Cette restitution peut prendre la forme que vous souhaitez</a:t>
            </a:r>
            <a:r>
              <a:rPr lang="fr-FR" sz="2000" b="0" strike="noStrike" spc="-1" dirty="0">
                <a:solidFill>
                  <a:srgbClr val="000000"/>
                </a:solidFill>
                <a:latin typeface="Calibri"/>
              </a:rPr>
              <a:t> : vidéo, affiche, diaporama avec photos et légendes ou prendre la forme d’un journal dont nous vous donnons des indications dans le document </a:t>
            </a:r>
            <a:endParaRPr lang="fr-FR" sz="2000" b="0" strike="noStrike" spc="-1" dirty="0">
              <a:latin typeface="Arial"/>
            </a:endParaRPr>
          </a:p>
          <a:p>
            <a:pPr marL="228600" indent="-227880">
              <a:lnSpc>
                <a:spcPct val="120000"/>
              </a:lnSpc>
              <a:spcBef>
                <a:spcPts val="1001"/>
              </a:spcBef>
              <a:buClr>
                <a:srgbClr val="000000"/>
              </a:buClr>
              <a:buFont typeface="Arial"/>
              <a:buChar char="•"/>
            </a:pPr>
            <a:r>
              <a:rPr lang="fr-FR" sz="2000" b="0" strike="noStrike" spc="-1" dirty="0">
                <a:solidFill>
                  <a:srgbClr val="000000"/>
                </a:solidFill>
                <a:latin typeface="Calibri"/>
              </a:rPr>
              <a:t>La trace écrite de ce défi peut se faire via un journal, avec une page de garde et cinq pages de présentation du défi, de ses étapes afin de lier science, expression écrite et recherche d’une belle présentation : </a:t>
            </a:r>
            <a:endParaRPr lang="fr-FR" sz="2000" b="0" strike="noStrike" spc="-1" dirty="0">
              <a:latin typeface="Arial"/>
            </a:endParaRPr>
          </a:p>
          <a:p>
            <a:pPr>
              <a:lnSpc>
                <a:spcPct val="120000"/>
              </a:lnSpc>
              <a:spcBef>
                <a:spcPts val="1001"/>
              </a:spcBef>
              <a:tabLst>
                <a:tab pos="0" algn="l"/>
              </a:tabLst>
            </a:pPr>
            <a:r>
              <a:rPr lang="fr-FR" sz="2000" b="0" strike="noStrike" spc="-1" dirty="0">
                <a:solidFill>
                  <a:srgbClr val="000000"/>
                </a:solidFill>
                <a:latin typeface="Calibri"/>
              </a:rPr>
              <a:t>     La page de garde du journal fera l’objet d’une réflexion (lien avec un dessin de l’objet ou de la </a:t>
            </a:r>
            <a:r>
              <a:rPr lang="fr-FR" sz="2000" b="0" strike="noStrike" spc="-1" dirty="0" smtClean="0">
                <a:solidFill>
                  <a:srgbClr val="000000"/>
                </a:solidFill>
                <a:latin typeface="Calibri"/>
              </a:rPr>
              <a:t>démarche…). </a:t>
            </a:r>
            <a:endParaRPr lang="fr-FR" sz="2000" b="0" strike="noStrike" spc="-1" dirty="0">
              <a:latin typeface="Arial"/>
            </a:endParaRPr>
          </a:p>
          <a:p>
            <a:pPr>
              <a:lnSpc>
                <a:spcPct val="120000"/>
              </a:lnSpc>
              <a:spcBef>
                <a:spcPts val="1001"/>
              </a:spcBef>
              <a:tabLst>
                <a:tab pos="0" algn="l"/>
              </a:tabLst>
            </a:pPr>
            <a:r>
              <a:rPr lang="fr-FR" sz="2000" b="0" strike="noStrike" spc="-1" dirty="0">
                <a:solidFill>
                  <a:srgbClr val="000000"/>
                </a:solidFill>
                <a:latin typeface="Calibri"/>
              </a:rPr>
              <a:t>     Les pages suivantes se déclineront en suivant les indications de ce document. </a:t>
            </a:r>
            <a:endParaRPr lang="fr-FR" sz="2000" b="0" strike="noStrike" spc="-1" dirty="0">
              <a:latin typeface="Arial"/>
            </a:endParaRPr>
          </a:p>
          <a:p>
            <a:pPr marL="228600" indent="-227880">
              <a:lnSpc>
                <a:spcPct val="120000"/>
              </a:lnSpc>
              <a:spcBef>
                <a:spcPts val="1001"/>
              </a:spcBef>
              <a:buClr>
                <a:srgbClr val="000000"/>
              </a:buClr>
              <a:buFont typeface="Arial"/>
              <a:buChar char="•"/>
              <a:tabLst>
                <a:tab pos="0" algn="l"/>
              </a:tabLst>
            </a:pPr>
            <a:r>
              <a:rPr lang="fr-FR" sz="2000" b="0" strike="noStrike" spc="-1" dirty="0">
                <a:solidFill>
                  <a:srgbClr val="000000"/>
                </a:solidFill>
                <a:latin typeface="Calibri"/>
              </a:rPr>
              <a:t>4/5 photos mettront en évidence le déroulement de l’investigation </a:t>
            </a:r>
            <a:endParaRPr lang="fr-FR" sz="2000" b="0" strike="noStrike" spc="-1" dirty="0">
              <a:latin typeface="Arial"/>
            </a:endParaRPr>
          </a:p>
          <a:p>
            <a:pPr>
              <a:lnSpc>
                <a:spcPct val="120000"/>
              </a:lnSpc>
              <a:spcBef>
                <a:spcPts val="1001"/>
              </a:spcBef>
              <a:tabLst>
                <a:tab pos="0" algn="l"/>
              </a:tabLst>
            </a:pPr>
            <a:endParaRPr lang="fr-FR" sz="20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00B0F0"/>
            </a:gs>
          </a:gsLst>
          <a:lin ang="5400000"/>
        </a:gradFill>
        <a:effectLst/>
      </p:bgPr>
    </p:bg>
    <p:spTree>
      <p:nvGrpSpPr>
        <p:cNvPr id="1" name=""/>
        <p:cNvGrpSpPr/>
        <p:nvPr/>
      </p:nvGrpSpPr>
      <p:grpSpPr>
        <a:xfrm>
          <a:off x="0" y="0"/>
          <a:ext cx="0" cy="0"/>
          <a:chOff x="0" y="0"/>
          <a:chExt cx="0" cy="0"/>
        </a:xfrm>
      </p:grpSpPr>
      <p:sp>
        <p:nvSpPr>
          <p:cNvPr id="169" name="CustomShape 1"/>
          <p:cNvSpPr/>
          <p:nvPr/>
        </p:nvSpPr>
        <p:spPr>
          <a:xfrm>
            <a:off x="5078160" y="609480"/>
            <a:ext cx="6199560" cy="51807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20000"/>
              </a:lnSpc>
              <a:spcBef>
                <a:spcPts val="1001"/>
              </a:spcBef>
            </a:pPr>
            <a:endParaRPr lang="fr-FR" sz="1800" b="0" strike="noStrike" spc="-1">
              <a:latin typeface="Arial"/>
            </a:endParaRPr>
          </a:p>
          <a:p>
            <a:pPr>
              <a:lnSpc>
                <a:spcPct val="120000"/>
              </a:lnSpc>
              <a:spcBef>
                <a:spcPts val="1001"/>
              </a:spcBef>
            </a:pPr>
            <a:endParaRPr lang="fr-FR" sz="1800" b="0" strike="noStrike" spc="-1">
              <a:latin typeface="Arial"/>
            </a:endParaRPr>
          </a:p>
          <a:p>
            <a:pPr>
              <a:lnSpc>
                <a:spcPct val="120000"/>
              </a:lnSpc>
              <a:spcBef>
                <a:spcPts val="1001"/>
              </a:spcBef>
            </a:pPr>
            <a:endParaRPr lang="fr-FR" sz="1800" b="0" strike="noStrike" spc="-1">
              <a:latin typeface="Arial"/>
            </a:endParaRPr>
          </a:p>
          <a:p>
            <a:pPr>
              <a:lnSpc>
                <a:spcPct val="120000"/>
              </a:lnSpc>
              <a:spcBef>
                <a:spcPts val="1001"/>
              </a:spcBef>
            </a:pPr>
            <a:endParaRPr lang="fr-FR" sz="1800" b="0" strike="noStrike" spc="-1">
              <a:latin typeface="Arial"/>
            </a:endParaRPr>
          </a:p>
        </p:txBody>
      </p:sp>
      <p:sp>
        <p:nvSpPr>
          <p:cNvPr id="170" name="CustomShape 2"/>
          <p:cNvSpPr/>
          <p:nvPr/>
        </p:nvSpPr>
        <p:spPr>
          <a:xfrm>
            <a:off x="858960" y="2937600"/>
            <a:ext cx="3435120" cy="3157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fontScale="94000"/>
          </a:bodyPr>
          <a:lstStyle/>
          <a:p>
            <a:pPr algn="ctr">
              <a:lnSpc>
                <a:spcPct val="120000"/>
              </a:lnSpc>
              <a:spcBef>
                <a:spcPts val="1001"/>
              </a:spcBef>
              <a:tabLst>
                <a:tab pos="0" algn="l"/>
              </a:tabLst>
            </a:pPr>
            <a:endParaRPr lang="fr-FR" sz="1800" b="0" strike="noStrike" spc="-1">
              <a:latin typeface="Arial"/>
            </a:endParaRPr>
          </a:p>
          <a:p>
            <a:pPr algn="ctr">
              <a:lnSpc>
                <a:spcPct val="120000"/>
              </a:lnSpc>
              <a:spcBef>
                <a:spcPts val="1001"/>
              </a:spcBef>
              <a:tabLst>
                <a:tab pos="0" algn="l"/>
              </a:tabLst>
            </a:pPr>
            <a:endParaRPr lang="fr-FR" sz="1800" b="0" strike="noStrike" spc="-1">
              <a:latin typeface="Arial"/>
            </a:endParaRPr>
          </a:p>
          <a:p>
            <a:pPr>
              <a:lnSpc>
                <a:spcPct val="120000"/>
              </a:lnSpc>
              <a:spcBef>
                <a:spcPts val="1001"/>
              </a:spcBef>
              <a:tabLst>
                <a:tab pos="0" algn="l"/>
              </a:tabLst>
            </a:pPr>
            <a:r>
              <a:rPr lang="fr-FR" sz="2800" b="0" strike="noStrike" spc="-1">
                <a:solidFill>
                  <a:srgbClr val="000000"/>
                </a:solidFill>
                <a:latin typeface="Tw Cen MT"/>
              </a:rPr>
              <a:t>La thématique retenue</a:t>
            </a:r>
            <a:endParaRPr lang="fr-FR" sz="2800" b="0" strike="noStrike" spc="-1">
              <a:latin typeface="Arial"/>
            </a:endParaRPr>
          </a:p>
          <a:p>
            <a:pPr>
              <a:lnSpc>
                <a:spcPct val="120000"/>
              </a:lnSpc>
              <a:spcBef>
                <a:spcPts val="1001"/>
              </a:spcBef>
              <a:tabLst>
                <a:tab pos="0" algn="l"/>
              </a:tabLst>
            </a:pPr>
            <a:r>
              <a:rPr lang="fr-FR" sz="2800" b="0" strike="noStrike" spc="-1">
                <a:solidFill>
                  <a:srgbClr val="000000"/>
                </a:solidFill>
                <a:latin typeface="Tw Cen MT"/>
              </a:rPr>
              <a:t> pour ces défis est 	</a:t>
            </a:r>
            <a:r>
              <a:rPr lang="fr-FR" sz="3600" b="1" strike="noStrike" spc="-1">
                <a:solidFill>
                  <a:srgbClr val="000000"/>
                </a:solidFill>
                <a:latin typeface="Tw Cen MT"/>
              </a:rPr>
              <a:t>l’eau.</a:t>
            </a:r>
            <a:endParaRPr lang="fr-FR" sz="3600" b="0" strike="noStrike" spc="-1">
              <a:latin typeface="Arial"/>
            </a:endParaRPr>
          </a:p>
          <a:p>
            <a:pPr algn="ctr">
              <a:lnSpc>
                <a:spcPct val="120000"/>
              </a:lnSpc>
              <a:spcBef>
                <a:spcPts val="1001"/>
              </a:spcBef>
              <a:tabLst>
                <a:tab pos="0" algn="l"/>
              </a:tabLst>
            </a:pPr>
            <a:endParaRPr lang="fr-FR" sz="3600" b="0" strike="noStrike" spc="-1">
              <a:latin typeface="Arial"/>
            </a:endParaRPr>
          </a:p>
        </p:txBody>
      </p:sp>
      <p:pic>
        <p:nvPicPr>
          <p:cNvPr id="171" name="Image 3"/>
          <p:cNvPicPr/>
          <p:nvPr/>
        </p:nvPicPr>
        <p:blipFill>
          <a:blip r:embed="rId2"/>
          <a:stretch/>
        </p:blipFill>
        <p:spPr>
          <a:xfrm>
            <a:off x="452160" y="880560"/>
            <a:ext cx="1434240" cy="1434240"/>
          </a:xfrm>
          <a:prstGeom prst="rect">
            <a:avLst/>
          </a:prstGeom>
          <a:ln w="0">
            <a:noFill/>
          </a:ln>
          <a:effectLst>
            <a:reflection stA="99000" endPos="65000" dist="50800" dir="5400000" sy="-100000" algn="bl" rotWithShape="0"/>
          </a:effectLst>
        </p:spPr>
      </p:pic>
      <p:pic>
        <p:nvPicPr>
          <p:cNvPr id="172" name="Picture 29"/>
          <p:cNvPicPr/>
          <p:nvPr/>
        </p:nvPicPr>
        <p:blipFill>
          <a:blip r:embed="rId3"/>
          <a:stretch/>
        </p:blipFill>
        <p:spPr>
          <a:xfrm>
            <a:off x="4656600" y="880560"/>
            <a:ext cx="6095160" cy="5214600"/>
          </a:xfrm>
          <a:prstGeom prst="rect">
            <a:avLst/>
          </a:prstGeom>
          <a:ln w="0">
            <a:noFill/>
          </a:ln>
        </p:spPr>
      </p:pic>
      <p:pic>
        <p:nvPicPr>
          <p:cNvPr id="173" name="Picture 1" descr="page1image2171006576"/>
          <p:cNvPicPr/>
          <p:nvPr/>
        </p:nvPicPr>
        <p:blipFill>
          <a:blip r:embed="rId4"/>
          <a:stretch/>
        </p:blipFill>
        <p:spPr>
          <a:xfrm>
            <a:off x="0" y="0"/>
            <a:ext cx="6095160" cy="2484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ACDAF8"/>
            </a:gs>
          </a:gsLst>
          <a:lin ang="5400000"/>
        </a:gradFill>
        <a:effectLst/>
      </p:bgPr>
    </p:bg>
    <p:spTree>
      <p:nvGrpSpPr>
        <p:cNvPr id="1" name=""/>
        <p:cNvGrpSpPr/>
        <p:nvPr/>
      </p:nvGrpSpPr>
      <p:grpSpPr>
        <a:xfrm>
          <a:off x="0" y="0"/>
          <a:ext cx="0" cy="0"/>
          <a:chOff x="0" y="0"/>
          <a:chExt cx="0" cy="0"/>
        </a:xfrm>
      </p:grpSpPr>
      <p:sp>
        <p:nvSpPr>
          <p:cNvPr id="174" name="CustomShape 1"/>
          <p:cNvSpPr/>
          <p:nvPr/>
        </p:nvSpPr>
        <p:spPr>
          <a:xfrm>
            <a:off x="1006200" y="618480"/>
            <a:ext cx="10558440" cy="1061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rmAutofit fontScale="62500" lnSpcReduction="20000"/>
          </a:bodyPr>
          <a:lstStyle/>
          <a:p>
            <a:pPr algn="ctr">
              <a:lnSpc>
                <a:spcPct val="90000"/>
              </a:lnSpc>
            </a:pPr>
            <a:r>
              <a:rPr lang="fr-FR" sz="3600" b="0" strike="noStrike" cap="all" spc="-1">
                <a:solidFill>
                  <a:srgbClr val="000000"/>
                </a:solidFill>
                <a:latin typeface="Tw Cen MT"/>
              </a:rPr>
              <a:t>Cycle 1</a:t>
            </a:r>
            <a:r>
              <a:t/>
            </a:r>
            <a:br/>
            <a:r>
              <a:rPr lang="fr-FR" sz="3600" b="1" strike="noStrike" cap="all" spc="-1">
                <a:solidFill>
                  <a:srgbClr val="000000"/>
                </a:solidFill>
                <a:latin typeface="Tw Cen MT"/>
              </a:rPr>
              <a:t>Comment faire flotter une figurine qui coule ? </a:t>
            </a:r>
            <a:r>
              <a:t/>
            </a:r>
            <a:br/>
            <a:r>
              <a:rPr lang="fr-FR" sz="3600" b="1" strike="noStrike" spc="-1">
                <a:solidFill>
                  <a:srgbClr val="000000"/>
                </a:solidFill>
                <a:latin typeface="Tw Cen MT"/>
              </a:rPr>
              <a:t> </a:t>
            </a:r>
            <a:r>
              <a:rPr lang="fr-FR" sz="3600" b="0" strike="noStrike" spc="-1">
                <a:solidFill>
                  <a:srgbClr val="000000"/>
                </a:solidFill>
                <a:latin typeface="Tw Cen MT"/>
              </a:rPr>
              <a:t> </a:t>
            </a:r>
            <a:r>
              <a:t/>
            </a:r>
            <a:br/>
            <a:r>
              <a:rPr lang="fr-FR" sz="2700" b="0" strike="noStrike" spc="-1">
                <a:solidFill>
                  <a:srgbClr val="000000"/>
                </a:solidFill>
                <a:latin typeface="Tw Cen MT"/>
              </a:rPr>
              <a:t>Vous aurez à construire un objet flottant en étudiant les conditions pour que cet objet flotte</a:t>
            </a:r>
            <a:endParaRPr lang="fr-FR" sz="2700" b="0" strike="noStrike" spc="-1">
              <a:latin typeface="Arial"/>
            </a:endParaRPr>
          </a:p>
        </p:txBody>
      </p:sp>
      <p:sp>
        <p:nvSpPr>
          <p:cNvPr id="175" name="CustomShape 2"/>
          <p:cNvSpPr/>
          <p:nvPr/>
        </p:nvSpPr>
        <p:spPr>
          <a:xfrm>
            <a:off x="1006200" y="2481619"/>
            <a:ext cx="10362960" cy="4088160"/>
          </a:xfrm>
          <a:prstGeom prst="rect">
            <a:avLst/>
          </a:prstGeom>
          <a:gradFill rotWithShape="0">
            <a:gsLst>
              <a:gs pos="0">
                <a:srgbClr val="FFFFFF"/>
              </a:gs>
              <a:gs pos="100000">
                <a:srgbClr val="ACDAF8"/>
              </a:gs>
            </a:gsLst>
            <a:lin ang="5400000"/>
          </a:gradFill>
          <a:ln w="0">
            <a:noFill/>
          </a:ln>
        </p:spPr>
        <p:style>
          <a:lnRef idx="0">
            <a:scrgbClr r="0" g="0" b="0"/>
          </a:lnRef>
          <a:fillRef idx="0">
            <a:scrgbClr r="0" g="0" b="0"/>
          </a:fillRef>
          <a:effectRef idx="0">
            <a:scrgbClr r="0" g="0" b="0"/>
          </a:effectRef>
          <a:fontRef idx="minor"/>
        </p:style>
        <p:txBody>
          <a:bodyPr lIns="90000" tIns="45000" rIns="90000" bIns="45000">
            <a:normAutofit fontScale="74500" lnSpcReduction="20000"/>
          </a:bodyPr>
          <a:lstStyle/>
          <a:p>
            <a:pPr>
              <a:lnSpc>
                <a:spcPct val="120000"/>
              </a:lnSpc>
              <a:spcBef>
                <a:spcPts val="1001"/>
              </a:spcBef>
              <a:tabLst>
                <a:tab pos="0" algn="l"/>
              </a:tabLst>
            </a:pPr>
            <a:r>
              <a:rPr lang="fr-FR" sz="2000" b="1" strike="noStrike" cap="all" spc="-1" dirty="0">
                <a:solidFill>
                  <a:srgbClr val="00B050"/>
                </a:solidFill>
                <a:latin typeface="Tw Cen MT"/>
              </a:rPr>
              <a:t>Explorer le monde du vivant, des objets et de la matière </a:t>
            </a:r>
            <a:endParaRPr lang="fr-FR" sz="2000" b="0" strike="noStrike" spc="-1" dirty="0">
              <a:latin typeface="Arial"/>
            </a:endParaRPr>
          </a:p>
          <a:p>
            <a:pPr marL="228600" indent="-227880">
              <a:lnSpc>
                <a:spcPct val="120000"/>
              </a:lnSpc>
              <a:spcBef>
                <a:spcPts val="1001"/>
              </a:spcBef>
              <a:buClr>
                <a:srgbClr val="000000"/>
              </a:buClr>
              <a:buFont typeface="Arial"/>
              <a:buChar char="•"/>
              <a:tabLst>
                <a:tab pos="0" algn="l"/>
              </a:tabLst>
            </a:pPr>
            <a:r>
              <a:rPr lang="fr-FR" sz="2600" b="0" strike="noStrike" spc="-1" dirty="0">
                <a:solidFill>
                  <a:srgbClr val="000000"/>
                </a:solidFill>
                <a:latin typeface="Arial"/>
              </a:rPr>
              <a:t>À leur entrée à l’école maternelle, pour aider les enfants à </a:t>
            </a:r>
            <a:r>
              <a:rPr lang="fr-FR" sz="2600" b="0" strike="noStrike" spc="-1" dirty="0" err="1">
                <a:solidFill>
                  <a:srgbClr val="000000"/>
                </a:solidFill>
                <a:latin typeface="Arial"/>
              </a:rPr>
              <a:t>découvrir</a:t>
            </a:r>
            <a:r>
              <a:rPr lang="fr-FR" sz="2600" b="0" strike="noStrike" spc="-1" dirty="0">
                <a:solidFill>
                  <a:srgbClr val="000000"/>
                </a:solidFill>
                <a:latin typeface="Arial"/>
              </a:rPr>
              <a:t>, organiser et comprendre le monde qui les entoure, l’enseignant propose des activités qui les amènent à observer, formuler des interrogations plus rationnelles, construire des relations entre les phénomènes observés, prévoir des conséquences, identifier des caractéristiques susceptibles d’être catégorisées.</a:t>
            </a:r>
            <a:endParaRPr lang="fr-FR" sz="2600" b="0" strike="noStrike" spc="-1" dirty="0">
              <a:latin typeface="Arial"/>
            </a:endParaRPr>
          </a:p>
          <a:p>
            <a:pPr marL="228600" indent="-227880">
              <a:lnSpc>
                <a:spcPct val="120000"/>
              </a:lnSpc>
              <a:spcBef>
                <a:spcPts val="1001"/>
              </a:spcBef>
              <a:buClr>
                <a:srgbClr val="000000"/>
              </a:buClr>
              <a:buFont typeface="Arial"/>
              <a:buChar char="•"/>
              <a:tabLst>
                <a:tab pos="0" algn="l"/>
              </a:tabLst>
            </a:pPr>
            <a:r>
              <a:rPr lang="fr-FR" sz="2600" b="0" strike="noStrike" spc="-1" dirty="0">
                <a:solidFill>
                  <a:srgbClr val="000000"/>
                </a:solidFill>
                <a:latin typeface="Arial"/>
              </a:rPr>
              <a:t> Les enfants manipulent, fabriquent pour se familiariser avec les objets et la matière. </a:t>
            </a:r>
            <a:endParaRPr lang="fr-FR" sz="2600" b="0" strike="noStrike" spc="-1" dirty="0">
              <a:latin typeface="Arial"/>
            </a:endParaRPr>
          </a:p>
          <a:p>
            <a:pPr>
              <a:lnSpc>
                <a:spcPct val="120000"/>
              </a:lnSpc>
              <a:spcBef>
                <a:spcPts val="1001"/>
              </a:spcBef>
              <a:tabLst>
                <a:tab pos="0" algn="l"/>
              </a:tabLst>
            </a:pPr>
            <a:r>
              <a:rPr lang="fr-FR" sz="2000" b="1" strike="noStrike" cap="all" spc="-1" dirty="0">
                <a:solidFill>
                  <a:srgbClr val="00B050"/>
                </a:solidFill>
                <a:latin typeface="Tw Cen MT"/>
              </a:rPr>
              <a:t>Ce qui est attendu des enfants en fin d’école maternelle </a:t>
            </a:r>
            <a:endParaRPr lang="fr-FR" sz="2000" b="0" strike="noStrike" spc="-1" dirty="0">
              <a:latin typeface="Arial"/>
            </a:endParaRPr>
          </a:p>
          <a:p>
            <a:pPr marL="228600" indent="-227880">
              <a:lnSpc>
                <a:spcPct val="120000"/>
              </a:lnSpc>
              <a:spcBef>
                <a:spcPts val="1001"/>
              </a:spcBef>
              <a:buClr>
                <a:srgbClr val="000000"/>
              </a:buClr>
              <a:buFont typeface="Arial"/>
              <a:buChar char="•"/>
              <a:tabLst>
                <a:tab pos="0" algn="l"/>
              </a:tabLst>
            </a:pPr>
            <a:r>
              <a:rPr lang="fr-FR" sz="2000" b="0" strike="noStrike" spc="-1" dirty="0">
                <a:solidFill>
                  <a:srgbClr val="000000"/>
                </a:solidFill>
                <a:latin typeface="Arial"/>
              </a:rPr>
              <a:t> </a:t>
            </a:r>
            <a:r>
              <a:rPr lang="fr-FR" sz="2600" b="0" strike="noStrike" spc="-1" dirty="0">
                <a:solidFill>
                  <a:srgbClr val="000000"/>
                </a:solidFill>
                <a:latin typeface="Arial"/>
              </a:rPr>
              <a:t>Choisir, utiliser et savoir designer des outils et des matériaux adaptes à une situation, à des actions techniques spécifiques (plier, couper, coller, assembler, actionner...). </a:t>
            </a:r>
            <a:endParaRPr lang="fr-FR" sz="2600" b="0" strike="noStrike" spc="-1" dirty="0">
              <a:latin typeface="Arial"/>
            </a:endParaRPr>
          </a:p>
          <a:p>
            <a:pPr marL="228600" indent="-227880">
              <a:lnSpc>
                <a:spcPct val="120000"/>
              </a:lnSpc>
              <a:spcBef>
                <a:spcPts val="1001"/>
              </a:spcBef>
              <a:buClr>
                <a:srgbClr val="000000"/>
              </a:buClr>
              <a:buFont typeface="Arial"/>
              <a:buChar char="•"/>
              <a:tabLst>
                <a:tab pos="0" algn="l"/>
              </a:tabLst>
            </a:pPr>
            <a:r>
              <a:rPr lang="fr-FR" sz="2600" b="0" strike="noStrike" spc="-1" dirty="0">
                <a:solidFill>
                  <a:srgbClr val="000000"/>
                </a:solidFill>
                <a:latin typeface="Arial"/>
              </a:rPr>
              <a:t> Réaliser des constructions ; construire des maquettes simples en fonction de plans ou d’instructions de montage. </a:t>
            </a:r>
            <a:endParaRPr lang="fr-FR" sz="2600" b="0" strike="noStrike" spc="-1" dirty="0">
              <a:latin typeface="Arial"/>
            </a:endParaRPr>
          </a:p>
        </p:txBody>
      </p:sp>
      <p:pic>
        <p:nvPicPr>
          <p:cNvPr id="176" name="Image 3"/>
          <p:cNvPicPr/>
          <p:nvPr/>
        </p:nvPicPr>
        <p:blipFill>
          <a:blip r:embed="rId2"/>
          <a:stretch/>
        </p:blipFill>
        <p:spPr>
          <a:xfrm>
            <a:off x="0" y="17280"/>
            <a:ext cx="1434240" cy="1434240"/>
          </a:xfrm>
          <a:prstGeom prst="rect">
            <a:avLst/>
          </a:prstGeom>
          <a:ln w="0">
            <a:noFill/>
          </a:ln>
          <a:effectLst>
            <a:reflection stA="99000" endPos="65000" dist="50800" dir="5400000" sy="-100000" algn="bl" rotWithShape="0"/>
          </a:effec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50000">
              <a:srgbClr val="FFFFFF"/>
            </a:gs>
            <a:gs pos="100000">
              <a:srgbClr val="FFFFFF"/>
            </a:gs>
          </a:gsLst>
          <a:lin ang="5400000"/>
        </a:gradFill>
        <a:effectLst/>
      </p:bgPr>
    </p:bg>
    <p:spTree>
      <p:nvGrpSpPr>
        <p:cNvPr id="1" name=""/>
        <p:cNvGrpSpPr/>
        <p:nvPr/>
      </p:nvGrpSpPr>
      <p:grpSpPr>
        <a:xfrm>
          <a:off x="0" y="0"/>
          <a:ext cx="0" cy="0"/>
          <a:chOff x="0" y="0"/>
          <a:chExt cx="0" cy="0"/>
        </a:xfrm>
      </p:grpSpPr>
      <p:sp>
        <p:nvSpPr>
          <p:cNvPr id="177" name="CustomShape 1"/>
          <p:cNvSpPr/>
          <p:nvPr/>
        </p:nvSpPr>
        <p:spPr>
          <a:xfrm>
            <a:off x="1274760" y="618480"/>
            <a:ext cx="10002960" cy="1595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rmAutofit fontScale="67500" lnSpcReduction="20000"/>
          </a:bodyPr>
          <a:lstStyle/>
          <a:p>
            <a:pPr algn="ctr">
              <a:lnSpc>
                <a:spcPct val="90000"/>
              </a:lnSpc>
            </a:pPr>
            <a:r>
              <a:rPr lang="fr-FR" sz="3600" b="0" strike="noStrike" cap="all" spc="-1">
                <a:solidFill>
                  <a:srgbClr val="000000"/>
                </a:solidFill>
                <a:latin typeface="Tw Cen MT"/>
              </a:rPr>
              <a:t>CYCLE 2</a:t>
            </a:r>
            <a:r>
              <a:t/>
            </a:r>
            <a:br/>
            <a:r>
              <a:rPr lang="fr-FR" sz="3600" b="1" strike="noStrike" cap="all" spc="-1">
                <a:solidFill>
                  <a:srgbClr val="000000"/>
                </a:solidFill>
                <a:latin typeface="Tw Cen MT"/>
              </a:rPr>
              <a:t>Comment construire un moulin dont la roue tourne avec l’eau du robinet?</a:t>
            </a:r>
            <a:r>
              <a:rPr lang="fr-FR" sz="3600" b="0" strike="noStrike" cap="all" spc="-1">
                <a:solidFill>
                  <a:srgbClr val="000000"/>
                </a:solidFill>
                <a:latin typeface="Tw Cen MT"/>
              </a:rPr>
              <a:t> </a:t>
            </a:r>
            <a:r>
              <a:t/>
            </a:r>
            <a:br/>
            <a:r>
              <a:t/>
            </a:r>
            <a:br/>
            <a:r>
              <a:rPr lang="fr-FR" sz="2700" b="0" strike="noStrike" spc="-1">
                <a:solidFill>
                  <a:srgbClr val="000000"/>
                </a:solidFill>
                <a:latin typeface="Tw Cen MT"/>
              </a:rPr>
              <a:t>Vous aurez à décrire votre démarche depuis vos premières hypothèses jusqu’à vos expérimentations ? </a:t>
            </a:r>
            <a:r>
              <a:t/>
            </a:r>
            <a:br/>
            <a:endParaRPr lang="fr-FR" sz="2700" b="0" strike="noStrike" spc="-1">
              <a:latin typeface="Arial"/>
            </a:endParaRPr>
          </a:p>
        </p:txBody>
      </p:sp>
      <p:sp>
        <p:nvSpPr>
          <p:cNvPr id="178" name="CustomShape 2"/>
          <p:cNvSpPr/>
          <p:nvPr/>
        </p:nvSpPr>
        <p:spPr>
          <a:xfrm>
            <a:off x="913680" y="2838240"/>
            <a:ext cx="10362960" cy="3423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fontScale="83500" lnSpcReduction="10000"/>
          </a:bodyPr>
          <a:lstStyle/>
          <a:p>
            <a:pPr>
              <a:lnSpc>
                <a:spcPct val="120000"/>
              </a:lnSpc>
              <a:spcBef>
                <a:spcPts val="1001"/>
              </a:spcBef>
              <a:tabLst>
                <a:tab pos="0" algn="l"/>
              </a:tabLst>
            </a:pPr>
            <a:r>
              <a:rPr lang="fr-FR" sz="2000" b="1" strike="noStrike" cap="all" spc="-1">
                <a:solidFill>
                  <a:srgbClr val="00B050"/>
                </a:solidFill>
                <a:latin typeface="Calibri"/>
              </a:rPr>
              <a:t>Questionner le monde du vivant, de la matière et des objets </a:t>
            </a:r>
            <a:endParaRPr lang="fr-FR" sz="2000" b="0" strike="noStrike" spc="-1">
              <a:latin typeface="Arial"/>
            </a:endParaRPr>
          </a:p>
          <a:p>
            <a:pPr>
              <a:lnSpc>
                <a:spcPct val="120000"/>
              </a:lnSpc>
              <a:spcBef>
                <a:spcPts val="1001"/>
              </a:spcBef>
              <a:tabLst>
                <a:tab pos="0" algn="l"/>
              </a:tabLst>
            </a:pPr>
            <a:r>
              <a:rPr lang="fr-FR" sz="2000" b="0" strike="noStrike" cap="all" spc="-1">
                <a:solidFill>
                  <a:srgbClr val="000000"/>
                </a:solidFill>
                <a:latin typeface="Wingdings"/>
              </a:rPr>
              <a:t></a:t>
            </a:r>
            <a:r>
              <a:rPr lang="fr-FR" sz="2000" b="0" strike="noStrike" spc="-1">
                <a:solidFill>
                  <a:srgbClr val="000000"/>
                </a:solidFill>
                <a:latin typeface="Calibri"/>
              </a:rPr>
              <a:t>Les objets techniques. Qu’est-ce que c’est ? À quels besoins répondent-ils ? Comment fonctionnent-ils ? </a:t>
            </a:r>
            <a:endParaRPr lang="fr-FR" sz="2000" b="0" strike="noStrike" spc="-1">
              <a:latin typeface="Arial"/>
            </a:endParaRPr>
          </a:p>
          <a:p>
            <a:pPr marL="228600" indent="-227880">
              <a:lnSpc>
                <a:spcPct val="120000"/>
              </a:lnSpc>
              <a:spcBef>
                <a:spcPts val="1001"/>
              </a:spcBef>
              <a:buClr>
                <a:srgbClr val="000000"/>
              </a:buClr>
              <a:buFont typeface="Arial"/>
              <a:buChar char="•"/>
              <a:tabLst>
                <a:tab pos="0" algn="l"/>
              </a:tabLst>
            </a:pPr>
            <a:r>
              <a:rPr lang="fr-FR" sz="2000" b="0" strike="noStrike" cap="all" spc="-1">
                <a:solidFill>
                  <a:srgbClr val="000000"/>
                </a:solidFill>
                <a:latin typeface="Calibri"/>
              </a:rPr>
              <a:t>O</a:t>
            </a:r>
            <a:r>
              <a:rPr lang="fr-FR" sz="2000" b="0" strike="noStrike" spc="-1">
                <a:solidFill>
                  <a:srgbClr val="000000"/>
                </a:solidFill>
                <a:latin typeface="Calibri"/>
              </a:rPr>
              <a:t>bserver et utiliser des objets techniques et identifier leur fonction. </a:t>
            </a:r>
            <a:endParaRPr lang="fr-FR" sz="2000" b="0" strike="noStrike" spc="-1">
              <a:latin typeface="Arial"/>
            </a:endParaRPr>
          </a:p>
          <a:p>
            <a:pPr marL="228600" indent="-227880">
              <a:lnSpc>
                <a:spcPct val="120000"/>
              </a:lnSpc>
              <a:spcBef>
                <a:spcPts val="1001"/>
              </a:spcBef>
              <a:buClr>
                <a:srgbClr val="000000"/>
              </a:buClr>
              <a:buFont typeface="Arial"/>
              <a:buChar char="•"/>
              <a:tabLst>
                <a:tab pos="0" algn="l"/>
              </a:tabLst>
            </a:pPr>
            <a:r>
              <a:rPr lang="fr-FR" sz="2000" b="0" strike="noStrike" spc="-1">
                <a:solidFill>
                  <a:srgbClr val="000000"/>
                </a:solidFill>
                <a:latin typeface="Calibri"/>
              </a:rPr>
              <a:t>Identifier des activités de la vie quotidienne ou professionnelle faisant appel à des outils et objets techniques. </a:t>
            </a:r>
            <a:endParaRPr lang="fr-FR" sz="2000" b="0" strike="noStrike" spc="-1">
              <a:latin typeface="Arial"/>
            </a:endParaRPr>
          </a:p>
          <a:p>
            <a:pPr>
              <a:lnSpc>
                <a:spcPct val="120000"/>
              </a:lnSpc>
              <a:spcBef>
                <a:spcPts val="1001"/>
              </a:spcBef>
              <a:tabLst>
                <a:tab pos="0" algn="l"/>
              </a:tabLst>
            </a:pPr>
            <a:r>
              <a:rPr lang="fr-FR" sz="2000" b="0" strike="noStrike" spc="-1">
                <a:solidFill>
                  <a:srgbClr val="000000"/>
                </a:solidFill>
                <a:latin typeface="Calibri"/>
              </a:rPr>
              <a:t>   Concernant les réalisations, les démarches varient en fonction de l’âge des élèves, de l’objet fabriqué, de leur familiarité́ avec ce type de démarche et en travaillant avec eux les règles élémentaires de sécurité́. </a:t>
            </a:r>
            <a:endParaRPr lang="fr-FR" sz="2000" b="0" strike="noStrike" spc="-1">
              <a:latin typeface="Arial"/>
            </a:endParaRPr>
          </a:p>
          <a:p>
            <a:pPr>
              <a:lnSpc>
                <a:spcPct val="120000"/>
              </a:lnSpc>
              <a:spcBef>
                <a:spcPts val="1001"/>
              </a:spcBef>
              <a:tabLst>
                <a:tab pos="0" algn="l"/>
              </a:tabLst>
            </a:pPr>
            <a:r>
              <a:rPr lang="fr-FR" sz="2000" b="1" strike="noStrike" cap="all" spc="-1">
                <a:solidFill>
                  <a:srgbClr val="00B050"/>
                </a:solidFill>
                <a:latin typeface="Calibri"/>
              </a:rPr>
              <a:t>Ce qui est attendu des enfants en fin de CYCLE 2</a:t>
            </a:r>
            <a:endParaRPr lang="fr-FR" sz="2000" b="0" strike="noStrike" spc="-1">
              <a:latin typeface="Arial"/>
            </a:endParaRPr>
          </a:p>
          <a:p>
            <a:pPr marL="228600" indent="-227880">
              <a:lnSpc>
                <a:spcPct val="120000"/>
              </a:lnSpc>
              <a:spcBef>
                <a:spcPts val="1001"/>
              </a:spcBef>
              <a:buClr>
                <a:srgbClr val="000000"/>
              </a:buClr>
              <a:buFont typeface="Arial"/>
              <a:buChar char="•"/>
              <a:tabLst>
                <a:tab pos="0" algn="l"/>
              </a:tabLst>
            </a:pPr>
            <a:r>
              <a:rPr lang="fr-FR" sz="2000" b="0" strike="noStrike" spc="-1">
                <a:solidFill>
                  <a:srgbClr val="000000"/>
                </a:solidFill>
                <a:latin typeface="Calibri"/>
              </a:rPr>
              <a:t>Comprendre la fonction et le fonctionnement d’objets fabriqués.</a:t>
            </a:r>
            <a:r>
              <a:t/>
            </a:r>
            <a:br/>
            <a:r>
              <a:rPr lang="fr-FR" sz="2000" b="0" strike="noStrike" cap="all" spc="-1">
                <a:solidFill>
                  <a:srgbClr val="000000"/>
                </a:solidFill>
                <a:latin typeface="Tw Cen MT"/>
              </a:rPr>
              <a:t> </a:t>
            </a:r>
            <a:endParaRPr lang="fr-FR" sz="2000" b="0" strike="noStrike" spc="-1">
              <a:latin typeface="Arial"/>
            </a:endParaRPr>
          </a:p>
          <a:p>
            <a:pPr>
              <a:lnSpc>
                <a:spcPct val="120000"/>
              </a:lnSpc>
              <a:spcBef>
                <a:spcPts val="1001"/>
              </a:spcBef>
              <a:tabLst>
                <a:tab pos="0" algn="l"/>
              </a:tabLst>
            </a:pPr>
            <a:endParaRPr lang="fr-FR" sz="2000" b="0" strike="noStrike" spc="-1">
              <a:latin typeface="Arial"/>
            </a:endParaRPr>
          </a:p>
        </p:txBody>
      </p:sp>
      <p:pic>
        <p:nvPicPr>
          <p:cNvPr id="179" name="Image 3"/>
          <p:cNvPicPr/>
          <p:nvPr/>
        </p:nvPicPr>
        <p:blipFill>
          <a:blip r:embed="rId2"/>
          <a:stretch/>
        </p:blipFill>
        <p:spPr>
          <a:xfrm>
            <a:off x="0" y="0"/>
            <a:ext cx="1434240" cy="1434240"/>
          </a:xfrm>
          <a:prstGeom prst="rect">
            <a:avLst/>
          </a:prstGeom>
          <a:ln w="0">
            <a:noFill/>
          </a:ln>
          <a:effectLst>
            <a:reflection stA="99000" endPos="65000" dist="50800" dir="5400000" sy="-100000" algn="bl" rotWithShape="0"/>
          </a:effec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ACDAF8"/>
            </a:gs>
          </a:gsLst>
          <a:lin ang="5400000"/>
        </a:gradFill>
        <a:effectLst/>
      </p:bgPr>
    </p:bg>
    <p:spTree>
      <p:nvGrpSpPr>
        <p:cNvPr id="1" name=""/>
        <p:cNvGrpSpPr/>
        <p:nvPr/>
      </p:nvGrpSpPr>
      <p:grpSpPr>
        <a:xfrm>
          <a:off x="0" y="0"/>
          <a:ext cx="0" cy="0"/>
          <a:chOff x="0" y="0"/>
          <a:chExt cx="0" cy="0"/>
        </a:xfrm>
      </p:grpSpPr>
      <p:sp>
        <p:nvSpPr>
          <p:cNvPr id="180" name="CustomShape 1"/>
          <p:cNvSpPr/>
          <p:nvPr/>
        </p:nvSpPr>
        <p:spPr>
          <a:xfrm>
            <a:off x="1247040" y="618480"/>
            <a:ext cx="10030680" cy="1595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rmAutofit fontScale="67500" lnSpcReduction="20000"/>
          </a:bodyPr>
          <a:lstStyle/>
          <a:p>
            <a:pPr algn="ctr">
              <a:lnSpc>
                <a:spcPct val="90000"/>
              </a:lnSpc>
            </a:pPr>
            <a:r>
              <a:rPr lang="fr-FR" sz="3600" b="0" strike="noStrike" cap="all" spc="-1" dirty="0">
                <a:solidFill>
                  <a:srgbClr val="000000"/>
                </a:solidFill>
                <a:latin typeface="Tw Cen MT"/>
              </a:rPr>
              <a:t>CYCLE 3</a:t>
            </a:r>
            <a:r>
              <a:rPr dirty="0"/>
              <a:t/>
            </a:r>
            <a:br>
              <a:rPr dirty="0"/>
            </a:br>
            <a:r>
              <a:rPr lang="fr-FR" sz="3600" b="1" strike="noStrike" cap="all" spc="-1" dirty="0">
                <a:solidFill>
                  <a:srgbClr val="000000"/>
                </a:solidFill>
                <a:latin typeface="Tw Cen MT"/>
              </a:rPr>
              <a:t>Comment rendre l’eau sale plus claire ? Comment nettoyer de l’eau sale ?</a:t>
            </a:r>
            <a:r>
              <a:rPr lang="fr-FR" sz="3600" b="0" strike="noStrike" cap="all" spc="-1" dirty="0">
                <a:solidFill>
                  <a:srgbClr val="000000"/>
                </a:solidFill>
                <a:latin typeface="Tw Cen MT"/>
              </a:rPr>
              <a:t> </a:t>
            </a:r>
            <a:r>
              <a:rPr dirty="0"/>
              <a:t/>
            </a:r>
            <a:br>
              <a:rPr dirty="0"/>
            </a:br>
            <a:r>
              <a:rPr dirty="0"/>
              <a:t/>
            </a:r>
            <a:br>
              <a:rPr dirty="0"/>
            </a:br>
            <a:r>
              <a:rPr lang="fr-FR" sz="2700" b="0" strike="noStrike" spc="-1" dirty="0">
                <a:solidFill>
                  <a:srgbClr val="000000"/>
                </a:solidFill>
                <a:latin typeface="Tw Cen MT"/>
              </a:rPr>
              <a:t>Vous aurez à décrire votre démarche depuis vos premières hypothèses jusqu’à vos expérimentations ? </a:t>
            </a:r>
            <a:r>
              <a:rPr dirty="0"/>
              <a:t/>
            </a:r>
            <a:br>
              <a:rPr dirty="0"/>
            </a:br>
            <a:endParaRPr lang="fr-FR" sz="2700" b="0" strike="noStrike" spc="-1" dirty="0">
              <a:latin typeface="Arial"/>
            </a:endParaRPr>
          </a:p>
        </p:txBody>
      </p:sp>
      <p:sp>
        <p:nvSpPr>
          <p:cNvPr id="181" name="CustomShape 2"/>
          <p:cNvSpPr/>
          <p:nvPr/>
        </p:nvSpPr>
        <p:spPr>
          <a:xfrm>
            <a:off x="913680" y="2367000"/>
            <a:ext cx="10362960" cy="3423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marL="228600" indent="-227880">
              <a:lnSpc>
                <a:spcPct val="120000"/>
              </a:lnSpc>
              <a:spcBef>
                <a:spcPts val="1001"/>
              </a:spcBef>
              <a:buClr>
                <a:srgbClr val="000000"/>
              </a:buClr>
              <a:buFont typeface="Arial"/>
              <a:buChar char="•"/>
            </a:pPr>
            <a:r>
              <a:rPr lang="fr-FR" sz="2000" b="1" strike="noStrike" cap="all" spc="-1">
                <a:solidFill>
                  <a:srgbClr val="000000"/>
                </a:solidFill>
                <a:latin typeface="Tw Cen MT"/>
              </a:rPr>
              <a:t>Sciences et technologie</a:t>
            </a:r>
            <a:endParaRPr lang="fr-FR" sz="2000" b="0" strike="noStrike" spc="-1">
              <a:latin typeface="Arial"/>
            </a:endParaRPr>
          </a:p>
          <a:p>
            <a:pPr marL="228600" indent="-227880">
              <a:lnSpc>
                <a:spcPct val="120000"/>
              </a:lnSpc>
              <a:spcBef>
                <a:spcPts val="1001"/>
              </a:spcBef>
              <a:buClr>
                <a:srgbClr val="000000"/>
              </a:buClr>
              <a:buFont typeface="Arial"/>
              <a:buChar char="•"/>
            </a:pPr>
            <a:r>
              <a:rPr lang="fr-FR" sz="2000" b="1" strike="noStrike" cap="all" spc="-1">
                <a:solidFill>
                  <a:srgbClr val="000000"/>
                </a:solidFill>
                <a:latin typeface="Tw Cen MT"/>
              </a:rPr>
              <a:t> </a:t>
            </a:r>
            <a:endParaRPr lang="fr-FR" sz="2000" b="0" strike="noStrike" spc="-1">
              <a:latin typeface="Arial"/>
            </a:endParaRPr>
          </a:p>
          <a:p>
            <a:pPr>
              <a:lnSpc>
                <a:spcPct val="120000"/>
              </a:lnSpc>
              <a:spcBef>
                <a:spcPts val="1001"/>
              </a:spcBef>
            </a:pPr>
            <a:endParaRPr lang="fr-FR" sz="2000" b="0" strike="noStrike" spc="-1">
              <a:latin typeface="Arial"/>
            </a:endParaRPr>
          </a:p>
        </p:txBody>
      </p:sp>
      <p:graphicFrame>
        <p:nvGraphicFramePr>
          <p:cNvPr id="182" name="Table 3"/>
          <p:cNvGraphicFramePr/>
          <p:nvPr>
            <p:extLst>
              <p:ext uri="{D42A27DB-BD31-4B8C-83A1-F6EECF244321}">
                <p14:modId xmlns:p14="http://schemas.microsoft.com/office/powerpoint/2010/main" val="4216252720"/>
              </p:ext>
            </p:extLst>
          </p:nvPr>
        </p:nvGraphicFramePr>
        <p:xfrm>
          <a:off x="913680" y="2707560"/>
          <a:ext cx="10362960" cy="3931920"/>
        </p:xfrm>
        <a:graphic>
          <a:graphicData uri="http://schemas.openxmlformats.org/drawingml/2006/table">
            <a:tbl>
              <a:tblPr/>
              <a:tblGrid>
                <a:gridCol w="10362960">
                  <a:extLst>
                    <a:ext uri="{9D8B030D-6E8A-4147-A177-3AD203B41FA5}">
                      <a16:colId xmlns:a16="http://schemas.microsoft.com/office/drawing/2014/main" val="20000"/>
                    </a:ext>
                  </a:extLst>
                </a:gridCol>
              </a:tblGrid>
              <a:tr h="3022560">
                <a:tc>
                  <a:txBody>
                    <a:bodyPr/>
                    <a:lstStyle/>
                    <a:p>
                      <a:pPr>
                        <a:lnSpc>
                          <a:spcPct val="100000"/>
                        </a:lnSpc>
                      </a:pPr>
                      <a:endParaRPr lang="fr-FR" sz="1800" b="0" strike="noStrike" spc="-1" dirty="0">
                        <a:latin typeface="Arial"/>
                      </a:endParaRPr>
                    </a:p>
                    <a:p>
                      <a:pPr>
                        <a:lnSpc>
                          <a:spcPct val="100000"/>
                        </a:lnSpc>
                      </a:pPr>
                      <a:endParaRPr lang="fr-FR" sz="1800" b="0" strike="noStrike" spc="-1" dirty="0">
                        <a:latin typeface="Arial"/>
                      </a:endParaRPr>
                    </a:p>
                    <a:p>
                      <a:pPr>
                        <a:lnSpc>
                          <a:spcPct val="100000"/>
                        </a:lnSpc>
                      </a:pPr>
                      <a:endParaRPr lang="fr-FR" sz="1800" b="0" strike="noStrike" spc="-1" dirty="0">
                        <a:latin typeface="Arial"/>
                      </a:endParaRPr>
                    </a:p>
                    <a:p>
                      <a:pPr>
                        <a:lnSpc>
                          <a:spcPct val="100000"/>
                        </a:lnSpc>
                      </a:pPr>
                      <a:r>
                        <a:rPr lang="fr-FR" sz="1800" b="1" strike="noStrike" spc="-1" dirty="0">
                          <a:solidFill>
                            <a:srgbClr val="000000"/>
                          </a:solidFill>
                          <a:latin typeface="Arial"/>
                        </a:rPr>
                        <a:t>Pratiquer des démarches scientifiques et technologiques </a:t>
                      </a:r>
                      <a:endParaRPr lang="fr-FR" sz="1800" b="0" strike="noStrike" spc="-1" dirty="0">
                        <a:latin typeface="Arial"/>
                      </a:endParaRPr>
                    </a:p>
                    <a:p>
                      <a:pPr>
                        <a:lnSpc>
                          <a:spcPct val="100000"/>
                        </a:lnSpc>
                      </a:pPr>
                      <a:r>
                        <a:rPr lang="fr-FR" sz="1800" b="0" strike="noStrike" spc="-1" dirty="0">
                          <a:solidFill>
                            <a:srgbClr val="000000"/>
                          </a:solidFill>
                          <a:latin typeface="Arial"/>
                        </a:rPr>
                        <a:t>Proposer, avec l’aide du professeur, une démarche pour résoudre un problème ou répondre à une question de nature scientifique ou technologique : </a:t>
                      </a:r>
                      <a:endParaRPr lang="fr-FR" sz="1800" b="0" strike="noStrike" spc="-1" dirty="0">
                        <a:latin typeface="Arial"/>
                      </a:endParaRPr>
                    </a:p>
                    <a:p>
                      <a:pPr>
                        <a:lnSpc>
                          <a:spcPct val="100000"/>
                        </a:lnSpc>
                      </a:pPr>
                      <a:r>
                        <a:rPr lang="fr-FR" sz="1800" b="0" strike="noStrike" spc="-1" dirty="0">
                          <a:solidFill>
                            <a:srgbClr val="000000"/>
                          </a:solidFill>
                          <a:latin typeface="Arial"/>
                        </a:rPr>
                        <a:t>- formuler une question ou une problématique scientifique ou technologique simple ; </a:t>
                      </a:r>
                      <a:endParaRPr lang="fr-FR" sz="1800" b="0" strike="noStrike" spc="-1" dirty="0">
                        <a:latin typeface="Arial"/>
                      </a:endParaRPr>
                    </a:p>
                    <a:p>
                      <a:pPr>
                        <a:lnSpc>
                          <a:spcPct val="100000"/>
                        </a:lnSpc>
                      </a:pPr>
                      <a:r>
                        <a:rPr lang="fr-FR" sz="1800" b="0" strike="noStrike" spc="-1" dirty="0">
                          <a:solidFill>
                            <a:srgbClr val="000000"/>
                          </a:solidFill>
                          <a:latin typeface="Arial"/>
                        </a:rPr>
                        <a:t>- proposer une ou des hypothèses pour répondre à une question ou un problème ; </a:t>
                      </a:r>
                      <a:endParaRPr lang="fr-FR" sz="1800" b="0" strike="noStrike" spc="-1" dirty="0">
                        <a:latin typeface="Arial"/>
                      </a:endParaRPr>
                    </a:p>
                    <a:p>
                      <a:pPr>
                        <a:lnSpc>
                          <a:spcPct val="100000"/>
                        </a:lnSpc>
                      </a:pPr>
                      <a:r>
                        <a:rPr lang="fr-FR" sz="1800" b="0" strike="noStrike" spc="-1" dirty="0">
                          <a:solidFill>
                            <a:srgbClr val="000000"/>
                          </a:solidFill>
                          <a:latin typeface="Arial"/>
                        </a:rPr>
                        <a:t>- proposer des expériences simples pour tester une hypothèse ; </a:t>
                      </a:r>
                      <a:endParaRPr lang="fr-FR" sz="1800" b="0" strike="noStrike" spc="-1" dirty="0">
                        <a:latin typeface="Arial"/>
                      </a:endParaRPr>
                    </a:p>
                    <a:p>
                      <a:pPr>
                        <a:lnSpc>
                          <a:spcPct val="100000"/>
                        </a:lnSpc>
                      </a:pPr>
                      <a:r>
                        <a:rPr lang="fr-FR" sz="1800" b="0" strike="noStrike" spc="-1" dirty="0">
                          <a:solidFill>
                            <a:srgbClr val="000000"/>
                          </a:solidFill>
                          <a:latin typeface="Arial"/>
                        </a:rPr>
                        <a:t>- interpréter un résultat, en tirer une conclusion ; </a:t>
                      </a:r>
                      <a:endParaRPr lang="fr-FR" sz="1800" b="0" strike="noStrike" spc="-1" dirty="0">
                        <a:latin typeface="Arial"/>
                      </a:endParaRPr>
                    </a:p>
                    <a:p>
                      <a:pPr>
                        <a:lnSpc>
                          <a:spcPct val="100000"/>
                        </a:lnSpc>
                      </a:pPr>
                      <a:r>
                        <a:rPr lang="fr-FR" sz="1800" b="0" strike="noStrike" spc="-1" dirty="0">
                          <a:solidFill>
                            <a:srgbClr val="000000"/>
                          </a:solidFill>
                          <a:latin typeface="Arial"/>
                        </a:rPr>
                        <a:t>- formaliser une partie de sa recherche sous une forme écrite ou orale. </a:t>
                      </a:r>
                      <a:endParaRPr lang="fr-FR" sz="1800" b="0" strike="noStrike" spc="-1" dirty="0">
                        <a:latin typeface="Arial"/>
                      </a:endParaRPr>
                    </a:p>
                    <a:p>
                      <a:pPr>
                        <a:lnSpc>
                          <a:spcPct val="100000"/>
                        </a:lnSpc>
                      </a:pPr>
                      <a:endParaRPr lang="fr-FR" sz="1800" b="0" strike="noStrike" spc="-1" dirty="0">
                        <a:latin typeface="Arial"/>
                      </a:endParaRPr>
                    </a:p>
                    <a:p>
                      <a:pPr>
                        <a:lnSpc>
                          <a:spcPct val="100000"/>
                        </a:lnSpc>
                      </a:pPr>
                      <a:r>
                        <a:rPr dirty="0"/>
                        <a:t/>
                      </a:r>
                      <a:br>
                        <a:rPr dirty="0"/>
                      </a:br>
                      <a:endParaRPr lang="fr-FR" sz="1800" b="0" strike="noStrike" spc="-1" dirty="0">
                        <a:latin typeface="Arial"/>
                      </a:endParaRPr>
                    </a:p>
                  </a:txBody>
                  <a:tcPr marL="47520" marR="47520">
                    <a:noFill/>
                  </a:tcPr>
                </a:tc>
                <a:extLst>
                  <a:ext uri="{0D108BD9-81ED-4DB2-BD59-A6C34878D82A}">
                    <a16:rowId xmlns:a16="http://schemas.microsoft.com/office/drawing/2014/main" val="10000"/>
                  </a:ext>
                </a:extLst>
              </a:tr>
            </a:tbl>
          </a:graphicData>
        </a:graphic>
      </p:graphicFrame>
      <p:graphicFrame>
        <p:nvGraphicFramePr>
          <p:cNvPr id="183" name="Table 4"/>
          <p:cNvGraphicFramePr/>
          <p:nvPr>
            <p:extLst>
              <p:ext uri="{D42A27DB-BD31-4B8C-83A1-F6EECF244321}">
                <p14:modId xmlns:p14="http://schemas.microsoft.com/office/powerpoint/2010/main" val="2087880890"/>
              </p:ext>
            </p:extLst>
          </p:nvPr>
        </p:nvGraphicFramePr>
        <p:xfrm>
          <a:off x="914400" y="2707560"/>
          <a:ext cx="10362960" cy="3948879"/>
        </p:xfrm>
        <a:graphic>
          <a:graphicData uri="http://schemas.openxmlformats.org/drawingml/2006/table">
            <a:tbl>
              <a:tblPr/>
              <a:tblGrid>
                <a:gridCol w="10362960">
                  <a:extLst>
                    <a:ext uri="{9D8B030D-6E8A-4147-A177-3AD203B41FA5}">
                      <a16:colId xmlns:a16="http://schemas.microsoft.com/office/drawing/2014/main" val="20000"/>
                    </a:ext>
                  </a:extLst>
                </a:gridCol>
              </a:tblGrid>
              <a:tr h="3948879">
                <a:tc>
                  <a:txBody>
                    <a:bodyPr/>
                    <a:lstStyle/>
                    <a:p>
                      <a:pPr>
                        <a:lnSpc>
                          <a:spcPct val="100000"/>
                        </a:lnSpc>
                      </a:pPr>
                      <a:r>
                        <a:rPr lang="fr-FR" sz="1800" b="0" strike="noStrike" spc="-1" dirty="0">
                          <a:solidFill>
                            <a:srgbClr val="000000"/>
                          </a:solidFill>
                          <a:latin typeface="Arial"/>
                        </a:rPr>
                        <a:t>L’eau et les solutions aqueuses courantes (eau minérale, eau du robinet, boissons, mélanges issus de dissolution d’espèces solides ou gazeuses dans l’eau…) représentent un champ d’expérimentation très riche. </a:t>
                      </a:r>
                      <a:endParaRPr lang="fr-FR" sz="1800" b="0" strike="noStrike" spc="-1" dirty="0">
                        <a:latin typeface="Arial"/>
                      </a:endParaRPr>
                    </a:p>
                    <a:p>
                      <a:pPr>
                        <a:lnSpc>
                          <a:spcPct val="100000"/>
                        </a:lnSpc>
                      </a:pPr>
                      <a:endParaRPr lang="fr-FR" sz="1800" b="0" strike="noStrike" spc="-1" dirty="0">
                        <a:latin typeface="Arial"/>
                      </a:endParaRPr>
                    </a:p>
                    <a:p>
                      <a:pPr>
                        <a:lnSpc>
                          <a:spcPct val="100000"/>
                        </a:lnSpc>
                      </a:pPr>
                      <a:endParaRPr lang="fr-FR" sz="1800" b="0" strike="noStrike" spc="-1" dirty="0">
                        <a:latin typeface="Arial"/>
                      </a:endParaRPr>
                    </a:p>
                  </a:txBody>
                  <a:tcPr marL="47520" marR="47520">
                    <a:noFill/>
                  </a:tcPr>
                </a:tc>
                <a:extLst>
                  <a:ext uri="{0D108BD9-81ED-4DB2-BD59-A6C34878D82A}">
                    <a16:rowId xmlns:a16="http://schemas.microsoft.com/office/drawing/2014/main" val="10000"/>
                  </a:ext>
                </a:extLst>
              </a:tr>
            </a:tbl>
          </a:graphicData>
        </a:graphic>
      </p:graphicFrame>
      <p:pic>
        <p:nvPicPr>
          <p:cNvPr id="184" name="Image 5"/>
          <p:cNvPicPr/>
          <p:nvPr/>
        </p:nvPicPr>
        <p:blipFill>
          <a:blip r:embed="rId2"/>
          <a:stretch/>
        </p:blipFill>
        <p:spPr>
          <a:xfrm>
            <a:off x="0" y="-18360"/>
            <a:ext cx="1434240" cy="1434240"/>
          </a:xfrm>
          <a:prstGeom prst="rect">
            <a:avLst/>
          </a:prstGeom>
          <a:ln w="0">
            <a:noFill/>
          </a:ln>
          <a:effectLst>
            <a:reflection stA="99000" endPos="65000" dist="50800" dir="5400000" sy="-100000" algn="bl" rotWithShape="0"/>
          </a:effec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ACDAF8"/>
            </a:gs>
          </a:gsLst>
          <a:lin ang="5400000"/>
        </a:gradFill>
        <a:effectLst/>
      </p:bgPr>
    </p:bg>
    <p:spTree>
      <p:nvGrpSpPr>
        <p:cNvPr id="1" name=""/>
        <p:cNvGrpSpPr/>
        <p:nvPr/>
      </p:nvGrpSpPr>
      <p:grpSpPr>
        <a:xfrm>
          <a:off x="0" y="0"/>
          <a:ext cx="0" cy="0"/>
          <a:chOff x="0" y="0"/>
          <a:chExt cx="0" cy="0"/>
        </a:xfrm>
      </p:grpSpPr>
      <p:sp>
        <p:nvSpPr>
          <p:cNvPr id="185" name="CustomShape 1"/>
          <p:cNvSpPr/>
          <p:nvPr/>
        </p:nvSpPr>
        <p:spPr>
          <a:xfrm>
            <a:off x="914400" y="2214720"/>
            <a:ext cx="10006920" cy="35758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marL="685800" lvl="1" indent="-227880">
              <a:lnSpc>
                <a:spcPct val="120000"/>
              </a:lnSpc>
              <a:spcBef>
                <a:spcPts val="499"/>
              </a:spcBef>
              <a:buClr>
                <a:srgbClr val="000000"/>
              </a:buClr>
              <a:buFont typeface="Arial"/>
              <a:buChar char="•"/>
            </a:pPr>
            <a:r>
              <a:rPr lang="fr-FR" sz="1800" b="0" strike="noStrike" spc="-1" dirty="0">
                <a:solidFill>
                  <a:srgbClr val="000000"/>
                </a:solidFill>
                <a:latin typeface="Arial"/>
              </a:rPr>
              <a:t>Le journal des défis sera à envoyer à la mission EDD et au CPC de la circonscription en charge des sciences et de l’EDD par mail : ce.93edd@ac-creteil.fr</a:t>
            </a:r>
            <a:endParaRPr lang="fr-FR" sz="1800" b="0" strike="noStrike" spc="-1" dirty="0">
              <a:latin typeface="Arial"/>
            </a:endParaRPr>
          </a:p>
          <a:p>
            <a:pPr>
              <a:lnSpc>
                <a:spcPct val="100000"/>
              </a:lnSpc>
            </a:pPr>
            <a:endParaRPr lang="fr-FR" sz="1800" b="0" strike="noStrike" spc="-1" dirty="0">
              <a:latin typeface="Arial"/>
            </a:endParaRPr>
          </a:p>
          <a:p>
            <a:pPr marL="685800" lvl="1" indent="-227880">
              <a:lnSpc>
                <a:spcPct val="120000"/>
              </a:lnSpc>
              <a:spcBef>
                <a:spcPts val="499"/>
              </a:spcBef>
              <a:buClr>
                <a:srgbClr val="000000"/>
              </a:buClr>
              <a:buFont typeface="Arial"/>
              <a:buChar char="•"/>
            </a:pPr>
            <a:r>
              <a:rPr lang="fr-FR" sz="1800" b="1" strike="noStrike" spc="-1" dirty="0">
                <a:solidFill>
                  <a:srgbClr val="000000"/>
                </a:solidFill>
                <a:latin typeface="Arial"/>
              </a:rPr>
              <a:t>Il devra nous parvenir </a:t>
            </a:r>
            <a:r>
              <a:rPr lang="fr-FR" sz="1800" b="1" u="sng" strike="noStrike" spc="-1" dirty="0">
                <a:solidFill>
                  <a:srgbClr val="000000"/>
                </a:solidFill>
                <a:uFillTx/>
                <a:latin typeface="Arial"/>
              </a:rPr>
              <a:t>avant le 22 mars</a:t>
            </a:r>
            <a:r>
              <a:rPr lang="fr-FR" sz="1800" b="1" strike="noStrike" spc="-1" dirty="0">
                <a:solidFill>
                  <a:srgbClr val="000000"/>
                </a:solidFill>
                <a:latin typeface="Arial"/>
              </a:rPr>
              <a:t>. Ils seront valorisés sur le site de la DSDEN 93.</a:t>
            </a:r>
            <a:endParaRPr lang="fr-FR" sz="1800" b="0" strike="noStrike" spc="-1" dirty="0">
              <a:latin typeface="Arial"/>
            </a:endParaRPr>
          </a:p>
          <a:p>
            <a:pPr>
              <a:lnSpc>
                <a:spcPct val="100000"/>
              </a:lnSpc>
            </a:pPr>
            <a:endParaRPr lang="fr-FR" sz="1800" b="0" strike="noStrike" spc="-1" dirty="0">
              <a:latin typeface="Arial"/>
            </a:endParaRPr>
          </a:p>
          <a:p>
            <a:pPr marL="228600" indent="-227880">
              <a:lnSpc>
                <a:spcPct val="120000"/>
              </a:lnSpc>
              <a:spcBef>
                <a:spcPts val="1001"/>
              </a:spcBef>
              <a:buClr>
                <a:srgbClr val="000000"/>
              </a:buClr>
              <a:buFont typeface="Arial"/>
              <a:buChar char="•"/>
            </a:pPr>
            <a:r>
              <a:rPr lang="fr-FR" sz="2000" b="0" strike="noStrike" cap="all" spc="-1" dirty="0">
                <a:solidFill>
                  <a:srgbClr val="000000"/>
                </a:solidFill>
                <a:latin typeface="Tw Cen MT"/>
              </a:rPr>
              <a:t>Merci de votre participation à </a:t>
            </a:r>
            <a:r>
              <a:rPr lang="fr-FR" sz="2000" b="0" strike="noStrike" cap="all" spc="-1" dirty="0" smtClean="0">
                <a:solidFill>
                  <a:srgbClr val="000000"/>
                </a:solidFill>
                <a:latin typeface="Tw Cen MT"/>
              </a:rPr>
              <a:t>ce </a:t>
            </a:r>
            <a:r>
              <a:rPr lang="fr-FR" sz="2000" b="0" strike="noStrike" cap="all" spc="-1" dirty="0">
                <a:solidFill>
                  <a:srgbClr val="000000"/>
                </a:solidFill>
                <a:latin typeface="Tw Cen MT"/>
              </a:rPr>
              <a:t>défis de la Mission </a:t>
            </a:r>
            <a:r>
              <a:rPr lang="fr-FR" sz="2000" b="0" strike="noStrike" cap="all" spc="-1" dirty="0" err="1">
                <a:solidFill>
                  <a:srgbClr val="000000"/>
                </a:solidFill>
                <a:latin typeface="Tw Cen MT"/>
              </a:rPr>
              <a:t>edd</a:t>
            </a:r>
            <a:r>
              <a:rPr lang="fr-FR" sz="2000" b="0" strike="noStrike" cap="all" spc="-1" dirty="0">
                <a:solidFill>
                  <a:srgbClr val="000000"/>
                </a:solidFill>
                <a:latin typeface="Tw Cen MT"/>
              </a:rPr>
              <a:t>-science.</a:t>
            </a:r>
            <a:endParaRPr lang="fr-FR" sz="2000" b="0" strike="noStrike" spc="-1" dirty="0">
              <a:latin typeface="Arial"/>
            </a:endParaRPr>
          </a:p>
        </p:txBody>
      </p:sp>
      <p:pic>
        <p:nvPicPr>
          <p:cNvPr id="186" name="Image 3"/>
          <p:cNvPicPr/>
          <p:nvPr/>
        </p:nvPicPr>
        <p:blipFill>
          <a:blip r:embed="rId2"/>
          <a:stretch/>
        </p:blipFill>
        <p:spPr>
          <a:xfrm>
            <a:off x="0" y="0"/>
            <a:ext cx="1434240" cy="1434240"/>
          </a:xfrm>
          <a:prstGeom prst="rect">
            <a:avLst/>
          </a:prstGeom>
          <a:ln w="0">
            <a:noFill/>
          </a:ln>
          <a:effectLst>
            <a:reflection stA="99000" endPos="65000" dist="50800" dir="5400000" sy="-100000" algn="bl" rotWithShape="0"/>
          </a:effec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Ronds dans l’eau</Template>
  <TotalTime>1190</TotalTime>
  <Words>431</Words>
  <Application>Microsoft Office PowerPoint</Application>
  <PresentationFormat>Grand écran</PresentationFormat>
  <Paragraphs>62</Paragraphs>
  <Slides>8</Slides>
  <Notes>0</Notes>
  <HiddenSlides>0</HiddenSlides>
  <MMClips>0</MMClips>
  <ScaleCrop>false</ScaleCrop>
  <HeadingPairs>
    <vt:vector size="6" baseType="variant">
      <vt:variant>
        <vt:lpstr>Polices utilisées</vt:lpstr>
      </vt:variant>
      <vt:variant>
        <vt:i4>6</vt:i4>
      </vt:variant>
      <vt:variant>
        <vt:lpstr>Thème</vt:lpstr>
      </vt:variant>
      <vt:variant>
        <vt:i4>4</vt:i4>
      </vt:variant>
      <vt:variant>
        <vt:lpstr>Titres des diapositives</vt:lpstr>
      </vt:variant>
      <vt:variant>
        <vt:i4>8</vt:i4>
      </vt:variant>
    </vt:vector>
  </HeadingPairs>
  <TitlesOfParts>
    <vt:vector size="18" baseType="lpstr">
      <vt:lpstr>Arial</vt:lpstr>
      <vt:lpstr>Calibri</vt:lpstr>
      <vt:lpstr>DejaVu Sans</vt:lpstr>
      <vt:lpstr>Symbol</vt:lpstr>
      <vt:lpstr>Tw Cen MT</vt:lpstr>
      <vt:lpstr>Wingdings</vt:lpstr>
      <vt:lpstr>Office Theme</vt:lpstr>
      <vt:lpstr>Office Theme</vt:lpstr>
      <vt:lpstr>Office Theme</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MISSION SCIENCES ET EDD</dc:title>
  <dc:subject/>
  <dc:creator>Aurore Savina</dc:creator>
  <dc:description/>
  <cp:lastModifiedBy>Renaud Rigat</cp:lastModifiedBy>
  <cp:revision>25</cp:revision>
  <dcterms:created xsi:type="dcterms:W3CDTF">2022-02-02T12:55:58Z</dcterms:created>
  <dcterms:modified xsi:type="dcterms:W3CDTF">2022-10-10T09:51:50Z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Grand écran</vt:lpwstr>
  </property>
  <property fmtid="{D5CDD505-2E9C-101B-9397-08002B2CF9AE}" pid="9" name="ScaleCrop">
    <vt:bool>false</vt:bool>
  </property>
  <property fmtid="{D5CDD505-2E9C-101B-9397-08002B2CF9AE}" pid="10" name="ShareDoc">
    <vt:bool>false</vt:bool>
  </property>
  <property fmtid="{D5CDD505-2E9C-101B-9397-08002B2CF9AE}" pid="11" name="Slides">
    <vt:i4>8</vt:i4>
  </property>
</Properties>
</file>